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sldIdLst>
    <p:sldId id="256" r:id="rId2"/>
    <p:sldId id="266" r:id="rId3"/>
    <p:sldId id="257" r:id="rId4"/>
    <p:sldId id="264" r:id="rId5"/>
    <p:sldId id="263" r:id="rId6"/>
    <p:sldId id="267" r:id="rId7"/>
    <p:sldId id="260" r:id="rId8"/>
    <p:sldId id="268" r:id="rId9"/>
    <p:sldId id="261" r:id="rId10"/>
    <p:sldId id="265" r:id="rId11"/>
  </p:sldIdLst>
  <p:sldSz cx="9144000" cy="6858000" type="screen4x3"/>
  <p:notesSz cx="6858000" cy="9144000"/>
  <p:defaultTextStyle>
    <a:defPPr>
      <a:defRPr lang="sk-SK"/>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40" autoAdjust="0"/>
    <p:restoredTop sz="94660"/>
  </p:normalViewPr>
  <p:slideViewPr>
    <p:cSldViewPr>
      <p:cViewPr varScale="1">
        <p:scale>
          <a:sx n="88" d="100"/>
          <a:sy n="88" d="100"/>
        </p:scale>
        <p:origin x="-69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k-SK" smtClean="0"/>
              <a:t>Kliknite sem a upravte štýl predlohy nadpisov.</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30" name="Zástupný symbol dátumu 29"/>
          <p:cNvSpPr>
            <a:spLocks noGrp="1"/>
          </p:cNvSpPr>
          <p:nvPr>
            <p:ph type="dt" sz="half" idx="10"/>
          </p:nvPr>
        </p:nvSpPr>
        <p:spPr/>
        <p:txBody>
          <a:bodyPr/>
          <a:lstStyle/>
          <a:p>
            <a:pPr>
              <a:defRPr/>
            </a:pPr>
            <a:endParaRPr lang="sk-SK"/>
          </a:p>
        </p:txBody>
      </p:sp>
      <p:sp>
        <p:nvSpPr>
          <p:cNvPr id="19" name="Zástupný symbol päty 18"/>
          <p:cNvSpPr>
            <a:spLocks noGrp="1"/>
          </p:cNvSpPr>
          <p:nvPr>
            <p:ph type="ftr" sz="quarter" idx="11"/>
          </p:nvPr>
        </p:nvSpPr>
        <p:spPr/>
        <p:txBody>
          <a:bodyPr/>
          <a:lstStyle/>
          <a:p>
            <a:pPr>
              <a:defRPr/>
            </a:pPr>
            <a:endParaRPr lang="sk-SK"/>
          </a:p>
        </p:txBody>
      </p:sp>
      <p:sp>
        <p:nvSpPr>
          <p:cNvPr id="27" name="Zástupný symbol čísla snímky 26"/>
          <p:cNvSpPr>
            <a:spLocks noGrp="1"/>
          </p:cNvSpPr>
          <p:nvPr>
            <p:ph type="sldNum" sz="quarter" idx="12"/>
          </p:nvPr>
        </p:nvSpPr>
        <p:spPr/>
        <p:txBody>
          <a:bodyPr/>
          <a:lstStyle/>
          <a:p>
            <a:pPr>
              <a:defRPr/>
            </a:pPr>
            <a:fld id="{D92F6D52-004B-496D-BEEC-DF342405610B}" type="slidenum">
              <a:rPr lang="sk-SK" smtClean="0"/>
              <a:pPr>
                <a:defRPr/>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pPr>
              <a:defRPr/>
            </a:pPr>
            <a:endParaRPr lang="sk-SK"/>
          </a:p>
        </p:txBody>
      </p:sp>
      <p:sp>
        <p:nvSpPr>
          <p:cNvPr id="5" name="Zástupný symbol päty 4"/>
          <p:cNvSpPr>
            <a:spLocks noGrp="1"/>
          </p:cNvSpPr>
          <p:nvPr>
            <p:ph type="ftr" sz="quarter" idx="11"/>
          </p:nvPr>
        </p:nvSpPr>
        <p:spPr/>
        <p:txBody>
          <a:bodyPr/>
          <a:lstStyle/>
          <a:p>
            <a:pPr>
              <a:defRPr/>
            </a:pPr>
            <a:endParaRPr lang="sk-SK"/>
          </a:p>
        </p:txBody>
      </p:sp>
      <p:sp>
        <p:nvSpPr>
          <p:cNvPr id="6" name="Zástupný symbol čísla snímky 5"/>
          <p:cNvSpPr>
            <a:spLocks noGrp="1"/>
          </p:cNvSpPr>
          <p:nvPr>
            <p:ph type="sldNum" sz="quarter" idx="12"/>
          </p:nvPr>
        </p:nvSpPr>
        <p:spPr/>
        <p:txBody>
          <a:bodyPr/>
          <a:lstStyle/>
          <a:p>
            <a:pPr>
              <a:defRPr/>
            </a:pPr>
            <a:fld id="{F8A2C231-DBF2-4B65-BFDA-26FC11FD0DF3}" type="slidenum">
              <a:rPr lang="sk-SK" smtClean="0"/>
              <a:pPr>
                <a:defRPr/>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914401"/>
            <a:ext cx="2057400" cy="5211763"/>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914401"/>
            <a:ext cx="6019800" cy="5211763"/>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pPr>
              <a:defRPr/>
            </a:pPr>
            <a:endParaRPr lang="sk-SK"/>
          </a:p>
        </p:txBody>
      </p:sp>
      <p:sp>
        <p:nvSpPr>
          <p:cNvPr id="5" name="Zástupný symbol päty 4"/>
          <p:cNvSpPr>
            <a:spLocks noGrp="1"/>
          </p:cNvSpPr>
          <p:nvPr>
            <p:ph type="ftr" sz="quarter" idx="11"/>
          </p:nvPr>
        </p:nvSpPr>
        <p:spPr/>
        <p:txBody>
          <a:bodyPr/>
          <a:lstStyle/>
          <a:p>
            <a:pPr>
              <a:defRPr/>
            </a:pPr>
            <a:endParaRPr lang="sk-SK"/>
          </a:p>
        </p:txBody>
      </p:sp>
      <p:sp>
        <p:nvSpPr>
          <p:cNvPr id="6" name="Zástupný symbol čísla snímky 5"/>
          <p:cNvSpPr>
            <a:spLocks noGrp="1"/>
          </p:cNvSpPr>
          <p:nvPr>
            <p:ph type="sldNum" sz="quarter" idx="12"/>
          </p:nvPr>
        </p:nvSpPr>
        <p:spPr/>
        <p:txBody>
          <a:bodyPr/>
          <a:lstStyle/>
          <a:p>
            <a:pPr>
              <a:defRPr/>
            </a:pPr>
            <a:fld id="{C808AEC4-DF62-4FAA-9F88-9B57F5FAA6A6}" type="slidenum">
              <a:rPr lang="sk-SK" smtClean="0"/>
              <a:pPr>
                <a:defRPr/>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obsahu 2"/>
          <p:cNvSpPr>
            <a:spLocks noGrp="1"/>
          </p:cNvSpPr>
          <p:nvPr>
            <p:ph idx="1"/>
          </p:nvPr>
        </p:nvSpPr>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pPr>
              <a:defRPr/>
            </a:pPr>
            <a:endParaRPr lang="sk-SK"/>
          </a:p>
        </p:txBody>
      </p:sp>
      <p:sp>
        <p:nvSpPr>
          <p:cNvPr id="5" name="Zástupný symbol päty 4"/>
          <p:cNvSpPr>
            <a:spLocks noGrp="1"/>
          </p:cNvSpPr>
          <p:nvPr>
            <p:ph type="ftr" sz="quarter" idx="11"/>
          </p:nvPr>
        </p:nvSpPr>
        <p:spPr/>
        <p:txBody>
          <a:bodyPr/>
          <a:lstStyle/>
          <a:p>
            <a:pPr>
              <a:defRPr/>
            </a:pPr>
            <a:endParaRPr lang="sk-SK"/>
          </a:p>
        </p:txBody>
      </p:sp>
      <p:sp>
        <p:nvSpPr>
          <p:cNvPr id="6" name="Zástupný symbol čísla snímky 5"/>
          <p:cNvSpPr>
            <a:spLocks noGrp="1"/>
          </p:cNvSpPr>
          <p:nvPr>
            <p:ph type="sldNum" sz="quarter" idx="12"/>
          </p:nvPr>
        </p:nvSpPr>
        <p:spPr/>
        <p:txBody>
          <a:bodyPr/>
          <a:lstStyle/>
          <a:p>
            <a:pPr>
              <a:defRPr/>
            </a:pPr>
            <a:fld id="{E3E68A24-3415-40D0-9F5B-CF713C56A4F1}" type="slidenum">
              <a:rPr lang="sk-SK" smtClean="0"/>
              <a:pPr>
                <a:defRPr/>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p:txBody>
          <a:bodyPr/>
          <a:lstStyle/>
          <a:p>
            <a:pPr>
              <a:defRPr/>
            </a:pPr>
            <a:endParaRPr lang="sk-SK"/>
          </a:p>
        </p:txBody>
      </p:sp>
      <p:sp>
        <p:nvSpPr>
          <p:cNvPr id="5" name="Zástupný symbol päty 4"/>
          <p:cNvSpPr>
            <a:spLocks noGrp="1"/>
          </p:cNvSpPr>
          <p:nvPr>
            <p:ph type="ftr" sz="quarter" idx="11"/>
          </p:nvPr>
        </p:nvSpPr>
        <p:spPr/>
        <p:txBody>
          <a:bodyPr/>
          <a:lstStyle/>
          <a:p>
            <a:pPr>
              <a:defRPr/>
            </a:pPr>
            <a:endParaRPr lang="sk-SK"/>
          </a:p>
        </p:txBody>
      </p:sp>
      <p:sp>
        <p:nvSpPr>
          <p:cNvPr id="6" name="Zástupný symbol čísla snímky 5"/>
          <p:cNvSpPr>
            <a:spLocks noGrp="1"/>
          </p:cNvSpPr>
          <p:nvPr>
            <p:ph type="sldNum" sz="quarter" idx="12"/>
          </p:nvPr>
        </p:nvSpPr>
        <p:spPr/>
        <p:txBody>
          <a:bodyPr/>
          <a:lstStyle/>
          <a:p>
            <a:pPr>
              <a:defRPr/>
            </a:pPr>
            <a:fld id="{0D561A3D-1940-4147-829E-7BE1165294AC}" type="slidenum">
              <a:rPr lang="sk-SK" smtClean="0"/>
              <a:pPr>
                <a:defRPr/>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pPr>
              <a:defRPr/>
            </a:pPr>
            <a:endParaRPr lang="sk-SK"/>
          </a:p>
        </p:txBody>
      </p:sp>
      <p:sp>
        <p:nvSpPr>
          <p:cNvPr id="6" name="Zástupný symbol päty 5"/>
          <p:cNvSpPr>
            <a:spLocks noGrp="1"/>
          </p:cNvSpPr>
          <p:nvPr>
            <p:ph type="ftr" sz="quarter" idx="11"/>
          </p:nvPr>
        </p:nvSpPr>
        <p:spPr/>
        <p:txBody>
          <a:bodyPr/>
          <a:lstStyle/>
          <a:p>
            <a:pPr>
              <a:defRPr/>
            </a:pPr>
            <a:endParaRPr lang="sk-SK"/>
          </a:p>
        </p:txBody>
      </p:sp>
      <p:sp>
        <p:nvSpPr>
          <p:cNvPr id="7" name="Zástupný symbol čísla snímky 6"/>
          <p:cNvSpPr>
            <a:spLocks noGrp="1"/>
          </p:cNvSpPr>
          <p:nvPr>
            <p:ph type="sldNum" sz="quarter" idx="12"/>
          </p:nvPr>
        </p:nvSpPr>
        <p:spPr/>
        <p:txBody>
          <a:bodyPr/>
          <a:lstStyle/>
          <a:p>
            <a:pPr>
              <a:defRPr/>
            </a:pPr>
            <a:fld id="{2EBB987C-D962-4E16-8CC8-748B0E690BB8}" type="slidenum">
              <a:rPr lang="sk-SK" smtClean="0"/>
              <a:pPr>
                <a:defRPr/>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p>
            <a:pPr>
              <a:defRPr/>
            </a:pPr>
            <a:endParaRPr lang="sk-SK"/>
          </a:p>
        </p:txBody>
      </p:sp>
      <p:sp>
        <p:nvSpPr>
          <p:cNvPr id="8" name="Zástupný symbol päty 7"/>
          <p:cNvSpPr>
            <a:spLocks noGrp="1"/>
          </p:cNvSpPr>
          <p:nvPr>
            <p:ph type="ftr" sz="quarter" idx="11"/>
          </p:nvPr>
        </p:nvSpPr>
        <p:spPr/>
        <p:txBody>
          <a:bodyPr/>
          <a:lstStyle/>
          <a:p>
            <a:pPr>
              <a:defRPr/>
            </a:pPr>
            <a:endParaRPr lang="sk-SK"/>
          </a:p>
        </p:txBody>
      </p:sp>
      <p:sp>
        <p:nvSpPr>
          <p:cNvPr id="9" name="Zástupný symbol čísla snímky 8"/>
          <p:cNvSpPr>
            <a:spLocks noGrp="1"/>
          </p:cNvSpPr>
          <p:nvPr>
            <p:ph type="sldNum" sz="quarter" idx="12"/>
          </p:nvPr>
        </p:nvSpPr>
        <p:spPr/>
        <p:txBody>
          <a:bodyPr/>
          <a:lstStyle/>
          <a:p>
            <a:pPr>
              <a:defRPr/>
            </a:pPr>
            <a:fld id="{8922A27D-9723-4DF3-A84D-73A18F6641A2}" type="slidenum">
              <a:rPr lang="sk-SK" smtClean="0"/>
              <a:pPr>
                <a:defRPr/>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k-SK" smtClean="0"/>
              <a:t>Kliknite sem a upravte štýl predlohy nadpisov.</a:t>
            </a:r>
            <a:endParaRPr kumimoji="0" lang="en-US"/>
          </a:p>
        </p:txBody>
      </p:sp>
      <p:sp>
        <p:nvSpPr>
          <p:cNvPr id="3" name="Zástupný symbol dátumu 2"/>
          <p:cNvSpPr>
            <a:spLocks noGrp="1"/>
          </p:cNvSpPr>
          <p:nvPr>
            <p:ph type="dt" sz="half" idx="10"/>
          </p:nvPr>
        </p:nvSpPr>
        <p:spPr/>
        <p:txBody>
          <a:bodyPr/>
          <a:lstStyle/>
          <a:p>
            <a:pPr>
              <a:defRPr/>
            </a:pPr>
            <a:endParaRPr lang="sk-SK"/>
          </a:p>
        </p:txBody>
      </p:sp>
      <p:sp>
        <p:nvSpPr>
          <p:cNvPr id="4" name="Zástupný symbol päty 3"/>
          <p:cNvSpPr>
            <a:spLocks noGrp="1"/>
          </p:cNvSpPr>
          <p:nvPr>
            <p:ph type="ftr" sz="quarter" idx="11"/>
          </p:nvPr>
        </p:nvSpPr>
        <p:spPr/>
        <p:txBody>
          <a:bodyPr/>
          <a:lstStyle/>
          <a:p>
            <a:pPr>
              <a:defRPr/>
            </a:pPr>
            <a:endParaRPr lang="sk-SK"/>
          </a:p>
        </p:txBody>
      </p:sp>
      <p:sp>
        <p:nvSpPr>
          <p:cNvPr id="5" name="Zástupný symbol čísla snímky 4"/>
          <p:cNvSpPr>
            <a:spLocks noGrp="1"/>
          </p:cNvSpPr>
          <p:nvPr>
            <p:ph type="sldNum" sz="quarter" idx="12"/>
          </p:nvPr>
        </p:nvSpPr>
        <p:spPr/>
        <p:txBody>
          <a:bodyPr/>
          <a:lstStyle/>
          <a:p>
            <a:pPr>
              <a:defRPr/>
            </a:pPr>
            <a:fld id="{9F021CBB-7D10-405A-BAE5-5E733A3AC029}" type="slidenum">
              <a:rPr lang="sk-SK" smtClean="0"/>
              <a:pPr>
                <a:defRPr/>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pPr>
              <a:defRPr/>
            </a:pPr>
            <a:endParaRPr lang="sk-SK"/>
          </a:p>
        </p:txBody>
      </p:sp>
      <p:sp>
        <p:nvSpPr>
          <p:cNvPr id="3" name="Zástupný symbol päty 2"/>
          <p:cNvSpPr>
            <a:spLocks noGrp="1"/>
          </p:cNvSpPr>
          <p:nvPr>
            <p:ph type="ftr" sz="quarter" idx="11"/>
          </p:nvPr>
        </p:nvSpPr>
        <p:spPr/>
        <p:txBody>
          <a:bodyPr/>
          <a:lstStyle/>
          <a:p>
            <a:pPr>
              <a:defRPr/>
            </a:pPr>
            <a:endParaRPr lang="sk-SK"/>
          </a:p>
        </p:txBody>
      </p:sp>
      <p:sp>
        <p:nvSpPr>
          <p:cNvPr id="4" name="Zástupný symbol čísla snímky 3"/>
          <p:cNvSpPr>
            <a:spLocks noGrp="1"/>
          </p:cNvSpPr>
          <p:nvPr>
            <p:ph type="sldNum" sz="quarter" idx="12"/>
          </p:nvPr>
        </p:nvSpPr>
        <p:spPr/>
        <p:txBody>
          <a:bodyPr/>
          <a:lstStyle/>
          <a:p>
            <a:pPr>
              <a:defRPr/>
            </a:pPr>
            <a:fld id="{5E1BF92D-42FE-4BA5-B070-50CAF12E0990}" type="slidenum">
              <a:rPr lang="sk-SK" smtClean="0"/>
              <a:pPr>
                <a:defRPr/>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pPr>
              <a:defRPr/>
            </a:pPr>
            <a:endParaRPr lang="sk-SK"/>
          </a:p>
        </p:txBody>
      </p:sp>
      <p:sp>
        <p:nvSpPr>
          <p:cNvPr id="6" name="Zástupný symbol päty 5"/>
          <p:cNvSpPr>
            <a:spLocks noGrp="1"/>
          </p:cNvSpPr>
          <p:nvPr>
            <p:ph type="ftr" sz="quarter" idx="11"/>
          </p:nvPr>
        </p:nvSpPr>
        <p:spPr/>
        <p:txBody>
          <a:bodyPr/>
          <a:lstStyle/>
          <a:p>
            <a:pPr>
              <a:defRPr/>
            </a:pPr>
            <a:endParaRPr lang="sk-SK"/>
          </a:p>
        </p:txBody>
      </p:sp>
      <p:sp>
        <p:nvSpPr>
          <p:cNvPr id="7" name="Zástupný symbol čísla snímky 6"/>
          <p:cNvSpPr>
            <a:spLocks noGrp="1"/>
          </p:cNvSpPr>
          <p:nvPr>
            <p:ph type="sldNum" sz="quarter" idx="12"/>
          </p:nvPr>
        </p:nvSpPr>
        <p:spPr/>
        <p:txBody>
          <a:bodyPr/>
          <a:lstStyle/>
          <a:p>
            <a:pPr>
              <a:defRPr/>
            </a:pPr>
            <a:fld id="{A558DA9F-6B32-47C8-9404-2C5EE47ECFE1}" type="slidenum">
              <a:rPr lang="sk-SK" smtClean="0"/>
              <a:pPr>
                <a:defRPr/>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Obdĺžnik s jedným odstrihnutým a zaobleným roho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uhlý trojuho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k-SK" smtClean="0"/>
              <a:t>Kliknite sem a upravte štýl predlohy nadpisov.</a:t>
            </a:r>
            <a:endParaRPr kumimoji="0" lang="en-US"/>
          </a:p>
        </p:txBody>
      </p:sp>
      <p:sp>
        <p:nvSpPr>
          <p:cNvPr id="4" name="Zástupný symbol tex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5" name="Zástupný symbol dátumu 4"/>
          <p:cNvSpPr>
            <a:spLocks noGrp="1"/>
          </p:cNvSpPr>
          <p:nvPr>
            <p:ph type="dt" sz="half" idx="10"/>
          </p:nvPr>
        </p:nvSpPr>
        <p:spPr/>
        <p:txBody>
          <a:bodyPr/>
          <a:lstStyle/>
          <a:p>
            <a:pPr>
              <a:defRPr/>
            </a:pPr>
            <a:endParaRPr lang="sk-SK"/>
          </a:p>
        </p:txBody>
      </p:sp>
      <p:sp>
        <p:nvSpPr>
          <p:cNvPr id="6" name="Zástupný symbol päty 5"/>
          <p:cNvSpPr>
            <a:spLocks noGrp="1"/>
          </p:cNvSpPr>
          <p:nvPr>
            <p:ph type="ftr" sz="quarter" idx="11"/>
          </p:nvPr>
        </p:nvSpPr>
        <p:spPr/>
        <p:txBody>
          <a:bodyPr/>
          <a:lstStyle/>
          <a:p>
            <a:pPr>
              <a:defRPr/>
            </a:pPr>
            <a:endParaRPr lang="sk-SK"/>
          </a:p>
        </p:txBody>
      </p:sp>
      <p:sp>
        <p:nvSpPr>
          <p:cNvPr id="7" name="Zástupný symbol čísla snímky 6"/>
          <p:cNvSpPr>
            <a:spLocks noGrp="1"/>
          </p:cNvSpPr>
          <p:nvPr>
            <p:ph type="sldNum" sz="quarter" idx="12"/>
          </p:nvPr>
        </p:nvSpPr>
        <p:spPr>
          <a:xfrm>
            <a:off x="8077200" y="6356350"/>
            <a:ext cx="609600" cy="365125"/>
          </a:xfrm>
        </p:spPr>
        <p:txBody>
          <a:bodyPr/>
          <a:lstStyle/>
          <a:p>
            <a:pPr>
              <a:defRPr/>
            </a:pPr>
            <a:fld id="{BE367733-1B0D-47E6-8B01-7AA5789977B5}" type="slidenum">
              <a:rPr lang="sk-SK" smtClean="0"/>
              <a:pPr>
                <a:defRPr/>
              </a:pPr>
              <a:t>‹#›</a:t>
            </a:fld>
            <a:endParaRPr lang="sk-SK"/>
          </a:p>
        </p:txBody>
      </p:sp>
      <p:sp>
        <p:nvSpPr>
          <p:cNvPr id="3" name="Zástupný symbol obrázka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k-SK" smtClean="0"/>
              <a:t>Ak chcete pridať obrázok, kliknite na ikonu</a:t>
            </a:r>
            <a:endParaRPr kumimoji="0" lang="en-US" dirty="0"/>
          </a:p>
        </p:txBody>
      </p:sp>
      <p:sp>
        <p:nvSpPr>
          <p:cNvPr id="10" name="Voľná form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ľná form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ľná form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ľná form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nadpis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k-SK" smtClean="0"/>
              <a:t>Kliknite sem a upravte štýl predlohy nadpisov.</a:t>
            </a:r>
            <a:endParaRPr kumimoji="0" lang="en-US"/>
          </a:p>
        </p:txBody>
      </p:sp>
      <p:sp>
        <p:nvSpPr>
          <p:cNvPr id="30" name="Zástupný symbol tex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0" name="Zástupný symbol dátumu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sk-SK"/>
          </a:p>
        </p:txBody>
      </p:sp>
      <p:sp>
        <p:nvSpPr>
          <p:cNvPr id="22" name="Zástupný symbol päty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sk-SK"/>
          </a:p>
        </p:txBody>
      </p:sp>
      <p:sp>
        <p:nvSpPr>
          <p:cNvPr id="18" name="Zástupný symbol čísla snímky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7B02574-8C1E-4F55-A6F7-A704CCCED2E3}" type="slidenum">
              <a:rPr lang="sk-SK" smtClean="0"/>
              <a:pPr>
                <a:defRPr/>
              </a:pPr>
              <a:t>‹#›</a:t>
            </a:fld>
            <a:endParaRPr lang="sk-SK"/>
          </a:p>
        </p:txBody>
      </p:sp>
      <p:grpSp>
        <p:nvGrpSpPr>
          <p:cNvPr id="2" name="Skupina 1"/>
          <p:cNvGrpSpPr/>
          <p:nvPr/>
        </p:nvGrpSpPr>
        <p:grpSpPr>
          <a:xfrm>
            <a:off x="-19017" y="202408"/>
            <a:ext cx="9180548" cy="649224"/>
            <a:chOff x="-19045" y="216550"/>
            <a:chExt cx="9180548" cy="649224"/>
          </a:xfrm>
        </p:grpSpPr>
        <p:sp>
          <p:nvSpPr>
            <p:cNvPr id="12" name="Voľná form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ľná form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pPr eaLnBrk="1" hangingPunct="1">
              <a:defRPr/>
            </a:pPr>
            <a:r>
              <a:rPr lang="sk-SK" sz="4000" b="1" dirty="0" smtClean="0"/>
              <a:t>Referát č.1</a:t>
            </a:r>
            <a:r>
              <a:rPr lang="sk-SK" sz="4000" dirty="0" smtClean="0"/>
              <a:t/>
            </a:r>
            <a:br>
              <a:rPr lang="sk-SK" sz="4000" dirty="0" smtClean="0"/>
            </a:br>
            <a:r>
              <a:rPr lang="sk-SK" sz="4000" dirty="0" smtClean="0"/>
              <a:t>Meranie na telefónom termináli</a:t>
            </a:r>
          </a:p>
        </p:txBody>
      </p:sp>
      <p:sp>
        <p:nvSpPr>
          <p:cNvPr id="2051" name="Rectangle 3"/>
          <p:cNvSpPr>
            <a:spLocks noGrp="1" noChangeArrowheads="1"/>
          </p:cNvSpPr>
          <p:nvPr>
            <p:ph type="subTitle" idx="1"/>
          </p:nvPr>
        </p:nvSpPr>
        <p:spPr/>
        <p:txBody>
          <a:bodyPr/>
          <a:lstStyle/>
          <a:p>
            <a:pPr eaLnBrk="1" hangingPunct="1">
              <a:defRPr/>
            </a:pPr>
            <a:r>
              <a:rPr lang="sk-SK" dirty="0" smtClean="0"/>
              <a:t>Michal </a:t>
            </a:r>
            <a:r>
              <a:rPr lang="sk-SK" dirty="0" err="1" smtClean="0"/>
              <a:t>Mikláš</a:t>
            </a:r>
            <a:endParaRPr lang="sk-SK"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sk-SK" dirty="0" smtClean="0"/>
              <a:t>Záver : </a:t>
            </a:r>
          </a:p>
        </p:txBody>
      </p:sp>
      <p:sp>
        <p:nvSpPr>
          <p:cNvPr id="17411" name="Rectangle 3"/>
          <p:cNvSpPr>
            <a:spLocks noGrp="1" noChangeArrowheads="1"/>
          </p:cNvSpPr>
          <p:nvPr>
            <p:ph idx="1"/>
          </p:nvPr>
        </p:nvSpPr>
        <p:spPr/>
        <p:txBody>
          <a:bodyPr>
            <a:normAutofit/>
          </a:bodyPr>
          <a:lstStyle/>
          <a:p>
            <a:pPr eaLnBrk="1" hangingPunct="1">
              <a:lnSpc>
                <a:spcPct val="110000"/>
              </a:lnSpc>
              <a:defRPr/>
            </a:pPr>
            <a:r>
              <a:rPr lang="sk-SK" sz="2400" dirty="0" smtClean="0">
                <a:latin typeface="+mj-lt"/>
              </a:rPr>
              <a:t>Cieľom môjho merania bolo overenie frekvencií DTMF generované na výstupe obvodu PCD 3310T. Meranie sme mali vykonať pre čísla 2, 4, 6, 0.  Na spektrálnom analyzátore HP 3589A som ovzorkoval zmes frekvencií. Maximálne hodnoty frekvencií boli na obrazovke vždy dve. Každá táto hodnota sa mala pohybovať  okolo ideálnych frekvencie pre dané čísla. Chybu (odchýlku), som vyjadril percentuálne v tabuľke. Podľa dokumentácie by mala byť odchýlka obvodu ±0,6 %</a:t>
            </a:r>
          </a:p>
          <a:p>
            <a:pPr eaLnBrk="1" hangingPunct="1">
              <a:lnSpc>
                <a:spcPct val="80000"/>
              </a:lnSpc>
              <a:buNone/>
              <a:defRPr/>
            </a:pPr>
            <a:endParaRPr lang="sk-SK"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sk-SK" dirty="0" smtClean="0"/>
              <a:t>Predmet merania:</a:t>
            </a:r>
          </a:p>
        </p:txBody>
      </p:sp>
      <p:sp>
        <p:nvSpPr>
          <p:cNvPr id="3" name="Zástupný symbol obsahu 2"/>
          <p:cNvSpPr>
            <a:spLocks noGrp="1"/>
          </p:cNvSpPr>
          <p:nvPr>
            <p:ph idx="1"/>
          </p:nvPr>
        </p:nvSpPr>
        <p:spPr/>
        <p:txBody>
          <a:bodyPr/>
          <a:lstStyle/>
          <a:p>
            <a:pPr eaLnBrk="1" hangingPunct="1">
              <a:defRPr/>
            </a:pPr>
            <a:r>
              <a:rPr lang="sk-SK" dirty="0" smtClean="0">
                <a:latin typeface="+mj-lt"/>
              </a:rPr>
              <a:t>Overenie frekvencií DTMF generované na výstupe obvodu PCD 3310T</a:t>
            </a:r>
          </a:p>
          <a:p>
            <a:pPr eaLnBrk="1" hangingPunct="1">
              <a:defRPr/>
            </a:pPr>
            <a:endParaRPr lang="sk-SK" dirty="0" smtClean="0">
              <a:latin typeface="+mj-lt"/>
            </a:endParaRPr>
          </a:p>
          <a:p>
            <a:pPr eaLnBrk="1" hangingPunct="1">
              <a:defRPr/>
            </a:pPr>
            <a:r>
              <a:rPr lang="sk-SK" dirty="0" smtClean="0">
                <a:latin typeface="+mj-lt"/>
              </a:rPr>
              <a:t>2,4,6,0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defRPr/>
            </a:pPr>
            <a:r>
              <a:rPr lang="sk-SK" sz="4000" b="1" smtClean="0"/>
              <a:t>Použili sme prístroje:</a:t>
            </a:r>
            <a:br>
              <a:rPr lang="sk-SK" sz="4000" b="1" smtClean="0"/>
            </a:br>
            <a:endParaRPr lang="sk-SK" sz="4000" b="1" smtClean="0"/>
          </a:p>
        </p:txBody>
      </p:sp>
      <p:sp>
        <p:nvSpPr>
          <p:cNvPr id="6152" name="Rectangle 8"/>
          <p:cNvSpPr>
            <a:spLocks noGrp="1" noChangeArrowheads="1"/>
          </p:cNvSpPr>
          <p:nvPr>
            <p:ph idx="1"/>
          </p:nvPr>
        </p:nvSpPr>
        <p:spPr/>
        <p:txBody>
          <a:bodyPr/>
          <a:lstStyle/>
          <a:p>
            <a:pPr eaLnBrk="1" hangingPunct="1">
              <a:defRPr/>
            </a:pPr>
            <a:r>
              <a:rPr lang="sk-SK" b="1" dirty="0" smtClean="0">
                <a:latin typeface="+mj-lt"/>
              </a:rPr>
              <a:t>1) </a:t>
            </a:r>
            <a:r>
              <a:rPr lang="sk-SK" dirty="0" smtClean="0">
                <a:latin typeface="+mj-lt"/>
              </a:rPr>
              <a:t>Zdroj</a:t>
            </a:r>
            <a:r>
              <a:rPr lang="sk-SK" b="1" dirty="0" smtClean="0">
                <a:latin typeface="+mj-lt"/>
              </a:rPr>
              <a:t> </a:t>
            </a:r>
            <a:r>
              <a:rPr lang="sk-SK" dirty="0" smtClean="0">
                <a:latin typeface="+mj-lt"/>
              </a:rPr>
              <a:t>TESLA BK 126</a:t>
            </a:r>
            <a:endParaRPr lang="sk-SK" b="1" dirty="0" smtClean="0">
              <a:latin typeface="+mj-lt"/>
            </a:endParaRPr>
          </a:p>
          <a:p>
            <a:pPr>
              <a:defRPr/>
            </a:pPr>
            <a:r>
              <a:rPr lang="sk-SK" b="1" dirty="0" smtClean="0">
                <a:latin typeface="+mj-lt"/>
              </a:rPr>
              <a:t>2) </a:t>
            </a:r>
            <a:r>
              <a:rPr lang="sk-SK" dirty="0" smtClean="0">
                <a:latin typeface="+mj-lt"/>
              </a:rPr>
              <a:t>Spektrum </a:t>
            </a:r>
            <a:r>
              <a:rPr lang="sk-SK" dirty="0" err="1" smtClean="0">
                <a:latin typeface="+mj-lt"/>
              </a:rPr>
              <a:t>Nerwork</a:t>
            </a:r>
            <a:r>
              <a:rPr lang="sk-SK" dirty="0" smtClean="0">
                <a:latin typeface="+mj-lt"/>
              </a:rPr>
              <a:t> </a:t>
            </a:r>
            <a:r>
              <a:rPr lang="sk-SK" dirty="0" err="1" smtClean="0">
                <a:latin typeface="+mj-lt"/>
              </a:rPr>
              <a:t>Analyzer</a:t>
            </a:r>
            <a:r>
              <a:rPr lang="sk-SK" dirty="0" smtClean="0">
                <a:latin typeface="+mj-lt"/>
              </a:rPr>
              <a:t> HP 3589A, </a:t>
            </a:r>
            <a:endParaRPr lang="sk-SK" b="1" dirty="0" smtClean="0">
              <a:latin typeface="+mj-lt"/>
            </a:endParaRPr>
          </a:p>
          <a:p>
            <a:pPr eaLnBrk="1" hangingPunct="1">
              <a:defRPr/>
            </a:pPr>
            <a:r>
              <a:rPr lang="sk-SK" b="1" dirty="0" smtClean="0">
                <a:latin typeface="+mj-lt"/>
              </a:rPr>
              <a:t>3) </a:t>
            </a:r>
            <a:r>
              <a:rPr lang="sk-SK" dirty="0" smtClean="0">
                <a:latin typeface="+mj-lt"/>
              </a:rPr>
              <a:t>Telefónny terminál Typ A, KTL Bratislava</a:t>
            </a:r>
          </a:p>
        </p:txBody>
      </p:sp>
      <p:pic>
        <p:nvPicPr>
          <p:cNvPr id="5124" name="Picture 4" descr="C:\Users\memfis\Desktop\hp_3589a2.JPG"/>
          <p:cNvPicPr>
            <a:picLocks noChangeAspect="1" noChangeArrowheads="1"/>
          </p:cNvPicPr>
          <p:nvPr/>
        </p:nvPicPr>
        <p:blipFill>
          <a:blip r:embed="rId2"/>
          <a:srcRect/>
          <a:stretch>
            <a:fillRect/>
          </a:stretch>
        </p:blipFill>
        <p:spPr bwMode="auto">
          <a:xfrm>
            <a:off x="5000628" y="4071942"/>
            <a:ext cx="3500438" cy="2382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152">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52">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152">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52">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6152">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sk-SK" smtClean="0"/>
              <a:t>Schéma meraného zapojenia</a:t>
            </a:r>
          </a:p>
        </p:txBody>
      </p:sp>
      <p:sp>
        <p:nvSpPr>
          <p:cNvPr id="4" name="Zástupný symbol obsahu 3"/>
          <p:cNvSpPr>
            <a:spLocks noGrp="1"/>
          </p:cNvSpPr>
          <p:nvPr>
            <p:ph idx="1"/>
          </p:nvPr>
        </p:nvSpPr>
        <p:spPr/>
        <p:txBody>
          <a:bodyPr/>
          <a:lstStyle/>
          <a:p>
            <a:endParaRPr lang="sk-SK"/>
          </a:p>
        </p:txBody>
      </p:sp>
      <p:pic>
        <p:nvPicPr>
          <p:cNvPr id="5" name="Obrázok 4"/>
          <p:cNvPicPr/>
          <p:nvPr/>
        </p:nvPicPr>
        <p:blipFill>
          <a:blip r:embed="rId2"/>
          <a:srcRect/>
          <a:stretch>
            <a:fillRect/>
          </a:stretch>
        </p:blipFill>
        <p:spPr bwMode="auto">
          <a:xfrm>
            <a:off x="142845" y="1785927"/>
            <a:ext cx="9001155" cy="4929222"/>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sk-SK" smtClean="0"/>
              <a:t>Normalizovaná číselnica</a:t>
            </a:r>
          </a:p>
        </p:txBody>
      </p:sp>
      <p:sp>
        <p:nvSpPr>
          <p:cNvPr id="12291" name="Rectangle 3"/>
          <p:cNvSpPr>
            <a:spLocks noGrp="1" noChangeArrowheads="1"/>
          </p:cNvSpPr>
          <p:nvPr>
            <p:ph idx="1"/>
          </p:nvPr>
        </p:nvSpPr>
        <p:spPr>
          <a:xfrm>
            <a:off x="914400" y="2468880"/>
            <a:ext cx="7658128" cy="3317574"/>
          </a:xfrm>
        </p:spPr>
        <p:txBody>
          <a:bodyPr/>
          <a:lstStyle/>
          <a:p>
            <a:pPr eaLnBrk="1" hangingPunct="1">
              <a:buFontTx/>
              <a:buNone/>
              <a:defRPr/>
            </a:pPr>
            <a:r>
              <a:rPr lang="sk-SK" dirty="0" smtClean="0"/>
              <a:t>		</a:t>
            </a:r>
            <a:r>
              <a:rPr lang="en-US" dirty="0" smtClean="0">
                <a:latin typeface="+mj-lt"/>
              </a:rPr>
              <a:t>   1209Hz </a:t>
            </a:r>
            <a:r>
              <a:rPr lang="sk-SK" dirty="0" smtClean="0">
                <a:latin typeface="+mj-lt"/>
              </a:rPr>
              <a:t>       1</a:t>
            </a:r>
            <a:r>
              <a:rPr lang="en-US" dirty="0" smtClean="0">
                <a:latin typeface="+mj-lt"/>
              </a:rPr>
              <a:t>336Hz </a:t>
            </a:r>
            <a:r>
              <a:rPr lang="sk-SK" dirty="0" smtClean="0">
                <a:latin typeface="+mj-lt"/>
              </a:rPr>
              <a:t>         </a:t>
            </a:r>
            <a:r>
              <a:rPr lang="en-US" dirty="0" smtClean="0">
                <a:latin typeface="+mj-lt"/>
              </a:rPr>
              <a:t>1477Hz  </a:t>
            </a:r>
            <a:r>
              <a:rPr lang="sk-SK" dirty="0" smtClean="0">
                <a:latin typeface="+mj-lt"/>
              </a:rPr>
              <a:t>       </a:t>
            </a:r>
            <a:r>
              <a:rPr lang="en-US" dirty="0" smtClean="0">
                <a:latin typeface="+mj-lt"/>
              </a:rPr>
              <a:t>1633 Hz</a:t>
            </a:r>
          </a:p>
          <a:p>
            <a:pPr eaLnBrk="1" hangingPunct="1">
              <a:buFontTx/>
              <a:buNone/>
              <a:defRPr/>
            </a:pPr>
            <a:r>
              <a:rPr lang="en-US" dirty="0" smtClean="0">
                <a:latin typeface="+mj-lt"/>
              </a:rPr>
              <a:t>697 Hz</a:t>
            </a:r>
            <a:r>
              <a:rPr lang="sk-SK" dirty="0" smtClean="0">
                <a:latin typeface="+mj-lt"/>
              </a:rPr>
              <a:t>         </a:t>
            </a:r>
            <a:r>
              <a:rPr lang="en-US" dirty="0" smtClean="0">
                <a:latin typeface="+mj-lt"/>
              </a:rPr>
              <a:t>1          </a:t>
            </a:r>
            <a:r>
              <a:rPr lang="sk-SK" dirty="0" smtClean="0">
                <a:latin typeface="+mj-lt"/>
              </a:rPr>
              <a:t>    </a:t>
            </a:r>
            <a:r>
              <a:rPr lang="en-US" dirty="0" smtClean="0">
                <a:latin typeface="+mj-lt"/>
              </a:rPr>
              <a:t>  2      	    </a:t>
            </a:r>
            <a:r>
              <a:rPr lang="sk-SK" dirty="0" smtClean="0">
                <a:latin typeface="+mj-lt"/>
              </a:rPr>
              <a:t>	    </a:t>
            </a:r>
            <a:r>
              <a:rPr lang="en-US" dirty="0" smtClean="0">
                <a:latin typeface="+mj-lt"/>
              </a:rPr>
              <a:t>3		   A</a:t>
            </a:r>
          </a:p>
          <a:p>
            <a:pPr eaLnBrk="1" hangingPunct="1">
              <a:buFontTx/>
              <a:buNone/>
              <a:defRPr/>
            </a:pPr>
            <a:r>
              <a:rPr lang="en-US" dirty="0" smtClean="0">
                <a:latin typeface="+mj-lt"/>
              </a:rPr>
              <a:t>770 Hz </a:t>
            </a:r>
            <a:r>
              <a:rPr lang="sk-SK" dirty="0" smtClean="0">
                <a:latin typeface="+mj-lt"/>
              </a:rPr>
              <a:t>        </a:t>
            </a:r>
            <a:r>
              <a:rPr lang="en-US" dirty="0" smtClean="0">
                <a:latin typeface="+mj-lt"/>
              </a:rPr>
              <a:t>4	</a:t>
            </a:r>
            <a:r>
              <a:rPr lang="sk-SK" dirty="0" smtClean="0">
                <a:latin typeface="+mj-lt"/>
              </a:rPr>
              <a:t>      	   </a:t>
            </a:r>
            <a:r>
              <a:rPr lang="en-US" dirty="0" smtClean="0">
                <a:latin typeface="+mj-lt"/>
              </a:rPr>
              <a:t>5	    </a:t>
            </a:r>
            <a:r>
              <a:rPr lang="sk-SK" dirty="0" smtClean="0">
                <a:latin typeface="+mj-lt"/>
              </a:rPr>
              <a:t>	    </a:t>
            </a:r>
            <a:r>
              <a:rPr lang="en-US" dirty="0" smtClean="0">
                <a:latin typeface="+mj-lt"/>
              </a:rPr>
              <a:t>6		   B </a:t>
            </a:r>
          </a:p>
          <a:p>
            <a:pPr eaLnBrk="1" hangingPunct="1">
              <a:buFontTx/>
              <a:buNone/>
              <a:defRPr/>
            </a:pPr>
            <a:r>
              <a:rPr lang="en-US" dirty="0" smtClean="0">
                <a:latin typeface="+mj-lt"/>
              </a:rPr>
              <a:t>852 Hz  </a:t>
            </a:r>
            <a:r>
              <a:rPr lang="sk-SK" dirty="0" smtClean="0">
                <a:latin typeface="+mj-lt"/>
              </a:rPr>
              <a:t>       </a:t>
            </a:r>
            <a:r>
              <a:rPr lang="en-US" dirty="0" smtClean="0">
                <a:latin typeface="+mj-lt"/>
              </a:rPr>
              <a:t>7	</a:t>
            </a:r>
            <a:r>
              <a:rPr lang="sk-SK" dirty="0" smtClean="0">
                <a:latin typeface="+mj-lt"/>
              </a:rPr>
              <a:t>      	   </a:t>
            </a:r>
            <a:r>
              <a:rPr lang="en-US" dirty="0" smtClean="0">
                <a:latin typeface="+mj-lt"/>
              </a:rPr>
              <a:t>8	    </a:t>
            </a:r>
            <a:r>
              <a:rPr lang="sk-SK" dirty="0" smtClean="0">
                <a:latin typeface="+mj-lt"/>
              </a:rPr>
              <a:t>	    </a:t>
            </a:r>
            <a:r>
              <a:rPr lang="en-US" dirty="0" smtClean="0">
                <a:latin typeface="+mj-lt"/>
              </a:rPr>
              <a:t>9		   C</a:t>
            </a:r>
          </a:p>
          <a:p>
            <a:pPr eaLnBrk="1" hangingPunct="1">
              <a:buFontTx/>
              <a:buNone/>
              <a:defRPr/>
            </a:pPr>
            <a:r>
              <a:rPr lang="en-US" dirty="0" smtClean="0">
                <a:latin typeface="+mj-lt"/>
              </a:rPr>
              <a:t>941 Hz  </a:t>
            </a:r>
            <a:r>
              <a:rPr lang="sk-SK" dirty="0" smtClean="0">
                <a:latin typeface="+mj-lt"/>
              </a:rPr>
              <a:t>        </a:t>
            </a:r>
            <a:r>
              <a:rPr lang="en-US" dirty="0" smtClean="0">
                <a:latin typeface="+mj-lt"/>
              </a:rPr>
              <a:t>*	 </a:t>
            </a:r>
            <a:r>
              <a:rPr lang="sk-SK" dirty="0" smtClean="0">
                <a:latin typeface="+mj-lt"/>
              </a:rPr>
              <a:t>     	   </a:t>
            </a:r>
            <a:r>
              <a:rPr lang="en-US" dirty="0" smtClean="0">
                <a:latin typeface="+mj-lt"/>
              </a:rPr>
              <a:t>0	    </a:t>
            </a:r>
            <a:r>
              <a:rPr lang="sk-SK" dirty="0" smtClean="0">
                <a:latin typeface="+mj-lt"/>
              </a:rPr>
              <a:t>	    </a:t>
            </a:r>
            <a:r>
              <a:rPr lang="en-US" dirty="0" smtClean="0">
                <a:latin typeface="+mj-lt"/>
              </a:rPr>
              <a:t>#		   D			 		</a:t>
            </a:r>
          </a:p>
          <a:p>
            <a:pPr eaLnBrk="1" hangingPunct="1">
              <a:buFontTx/>
              <a:buNone/>
              <a:defRPr/>
            </a:pPr>
            <a:endParaRPr lang="sk-SK"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Hodnoty a výpočty</a:t>
            </a:r>
            <a:endParaRPr lang="sk-SK" dirty="0"/>
          </a:p>
        </p:txBody>
      </p:sp>
      <p:sp>
        <p:nvSpPr>
          <p:cNvPr id="4" name="Zástupný symbol obsahu 3"/>
          <p:cNvSpPr>
            <a:spLocks noGrp="1"/>
          </p:cNvSpPr>
          <p:nvPr>
            <p:ph idx="1"/>
          </p:nvPr>
        </p:nvSpPr>
        <p:spPr/>
        <p:txBody>
          <a:bodyPr/>
          <a:lstStyle/>
          <a:p>
            <a:endParaRPr lang="sk-SK"/>
          </a:p>
        </p:txBody>
      </p:sp>
      <p:pic>
        <p:nvPicPr>
          <p:cNvPr id="1026" name="Picture 2"/>
          <p:cNvPicPr>
            <a:picLocks noChangeAspect="1" noChangeArrowheads="1"/>
          </p:cNvPicPr>
          <p:nvPr/>
        </p:nvPicPr>
        <p:blipFill>
          <a:blip r:embed="rId2"/>
          <a:srcRect/>
          <a:stretch>
            <a:fillRect/>
          </a:stretch>
        </p:blipFill>
        <p:spPr bwMode="auto">
          <a:xfrm>
            <a:off x="142844" y="1928802"/>
            <a:ext cx="8786874" cy="49291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sk-SK" dirty="0" smtClean="0"/>
              <a:t>Popis obvodu PCD 3310T:</a:t>
            </a:r>
          </a:p>
        </p:txBody>
      </p:sp>
      <p:sp>
        <p:nvSpPr>
          <p:cNvPr id="9219" name="Rectangle 3"/>
          <p:cNvSpPr>
            <a:spLocks noGrp="1" noChangeArrowheads="1"/>
          </p:cNvSpPr>
          <p:nvPr>
            <p:ph idx="1"/>
          </p:nvPr>
        </p:nvSpPr>
        <p:spPr/>
        <p:txBody>
          <a:bodyPr/>
          <a:lstStyle/>
          <a:p>
            <a:pPr eaLnBrk="1" hangingPunct="1">
              <a:lnSpc>
                <a:spcPct val="80000"/>
              </a:lnSpc>
              <a:defRPr/>
            </a:pPr>
            <a:r>
              <a:rPr lang="sk-SK" sz="2000" dirty="0" smtClean="0">
                <a:latin typeface="+mj-lt"/>
              </a:rPr>
              <a:t>PCD 3310T je integrovaný obvod vyrobený technológiou CMOS. Podporuje impulznú, tónovú (DTMF) a tzv. zmiešanú voľbu telefónneho čísla. Zmiešaná voľba sa používa na ovládanie zariadení (napr. odkazovačov) pomocou DTMF cez impulznú sieť. Obvod obsahuje pamäť RAM, ktorá si dokáže zapamätať 23 miestne číslo pre opakovanie posledného volaného čísla (</a:t>
            </a:r>
            <a:r>
              <a:rPr lang="sk-SK" sz="2000" dirty="0" err="1" smtClean="0">
                <a:latin typeface="+mj-lt"/>
              </a:rPr>
              <a:t>rediall</a:t>
            </a:r>
            <a:r>
              <a:rPr lang="sk-SK" sz="2000" dirty="0" smtClean="0">
                <a:latin typeface="+mj-lt"/>
              </a:rPr>
              <a:t>). K obvodu sa pripája 16 tlačidlová klávesnica s tlačidlami od 0 do 9, *, </a:t>
            </a:r>
            <a:r>
              <a:rPr lang="en-US" sz="2000" dirty="0" smtClean="0">
                <a:latin typeface="+mj-lt"/>
              </a:rPr>
              <a:t>#</a:t>
            </a:r>
            <a:r>
              <a:rPr lang="sk-SK" sz="2000" dirty="0" smtClean="0">
                <a:latin typeface="+mj-lt"/>
              </a:rPr>
              <a:t>, A, B, C a D.</a:t>
            </a:r>
          </a:p>
          <a:p>
            <a:pPr eaLnBrk="1" hangingPunct="1">
              <a:lnSpc>
                <a:spcPct val="80000"/>
              </a:lnSpc>
              <a:defRPr/>
            </a:pPr>
            <a:r>
              <a:rPr lang="sk-SK" sz="2000" dirty="0" smtClean="0">
                <a:latin typeface="+mj-lt"/>
              </a:rPr>
              <a:t>Napájacie napätie obvodu sa pohybuje v rozmedzí od 2,5V po 6V. Pracovná teplota je od -15°C po +75°C.</a:t>
            </a:r>
          </a:p>
          <a:p>
            <a:pPr eaLnBrk="1" hangingPunct="1">
              <a:lnSpc>
                <a:spcPct val="80000"/>
              </a:lnSpc>
              <a:defRPr/>
            </a:pPr>
            <a:r>
              <a:rPr lang="sk-SK" sz="2000" dirty="0" smtClean="0">
                <a:latin typeface="+mj-lt"/>
              </a:rPr>
              <a:t>Pri impulznej voľbe je štandardná dĺžka trvania impulzu 40ms a dĺžka pauzy je 60ms. Pri voľbe telefónneho čísla je pauza medzi dvomi číslami 840ms.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pic>
        <p:nvPicPr>
          <p:cNvPr id="24578" name="Picture 2"/>
          <p:cNvPicPr>
            <a:picLocks noGrp="1" noChangeAspect="1" noChangeArrowheads="1"/>
          </p:cNvPicPr>
          <p:nvPr>
            <p:ph idx="1"/>
          </p:nvPr>
        </p:nvPicPr>
        <p:blipFill>
          <a:blip r:embed="rId2"/>
          <a:srcRect/>
          <a:stretch>
            <a:fillRect/>
          </a:stretch>
        </p:blipFill>
        <p:spPr bwMode="auto">
          <a:xfrm>
            <a:off x="0" y="1928802"/>
            <a:ext cx="4166100" cy="4389437"/>
          </a:xfrm>
          <a:prstGeom prst="rect">
            <a:avLst/>
          </a:prstGeom>
          <a:noFill/>
          <a:ln w="9525">
            <a:noFill/>
            <a:miter lim="800000"/>
            <a:headEnd/>
            <a:tailEnd/>
          </a:ln>
          <a:effectLst/>
        </p:spPr>
      </p:pic>
      <p:pic>
        <p:nvPicPr>
          <p:cNvPr id="24579" name="Picture 3"/>
          <p:cNvPicPr>
            <a:picLocks noChangeAspect="1" noChangeArrowheads="1"/>
          </p:cNvPicPr>
          <p:nvPr/>
        </p:nvPicPr>
        <p:blipFill>
          <a:blip r:embed="rId3"/>
          <a:srcRect/>
          <a:stretch>
            <a:fillRect/>
          </a:stretch>
        </p:blipFill>
        <p:spPr bwMode="auto">
          <a:xfrm rot="16200000">
            <a:off x="3714728" y="2357446"/>
            <a:ext cx="4786346" cy="37861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defRPr/>
            </a:pPr>
            <a:r>
              <a:rPr lang="en-US" dirty="0" err="1" smtClean="0"/>
              <a:t>Sch</a:t>
            </a:r>
            <a:r>
              <a:rPr lang="sk-SK" dirty="0" err="1" smtClean="0"/>
              <a:t>éma</a:t>
            </a:r>
            <a:r>
              <a:rPr lang="sk-SK" dirty="0" smtClean="0"/>
              <a:t> zapojenia obvodu            PCD 3310T</a:t>
            </a:r>
          </a:p>
        </p:txBody>
      </p:sp>
      <p:pic>
        <p:nvPicPr>
          <p:cNvPr id="10243" name="Obrázok 2" descr="C:\Documents and Settings\Martin\Desktop\ss-schema.JPG"/>
          <p:cNvPicPr>
            <a:picLocks noGrp="1" noChangeAspect="1" noChangeArrowheads="1"/>
          </p:cNvPicPr>
          <p:nvPr>
            <p:ph idx="1"/>
          </p:nvPr>
        </p:nvPicPr>
        <p:blipFill>
          <a:blip r:embed="rId2"/>
          <a:stretch>
            <a:fillRect/>
          </a:stretch>
        </p:blipFill>
        <p:spPr>
          <a:xfrm>
            <a:off x="0" y="1715779"/>
            <a:ext cx="9144000" cy="5107053"/>
          </a:xfr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142</TotalTime>
  <Words>150</Words>
  <Application>Microsoft Office PowerPoint</Application>
  <PresentationFormat>Prezentácia na obrazovke (4:3)</PresentationFormat>
  <Paragraphs>25</Paragraphs>
  <Slides>10</Slides>
  <Notes>0</Notes>
  <HiddenSlides>0</HiddenSlides>
  <MMClips>0</MMClips>
  <ScaleCrop>false</ScaleCrop>
  <HeadingPairs>
    <vt:vector size="4" baseType="variant">
      <vt:variant>
        <vt:lpstr>Motív</vt:lpstr>
      </vt:variant>
      <vt:variant>
        <vt:i4>1</vt:i4>
      </vt:variant>
      <vt:variant>
        <vt:lpstr>Nadpisy snímok</vt:lpstr>
      </vt:variant>
      <vt:variant>
        <vt:i4>10</vt:i4>
      </vt:variant>
    </vt:vector>
  </HeadingPairs>
  <TitlesOfParts>
    <vt:vector size="11" baseType="lpstr">
      <vt:lpstr>Tok</vt:lpstr>
      <vt:lpstr>Referát č.1 Meranie na telefónom termináli</vt:lpstr>
      <vt:lpstr>Predmet merania:</vt:lpstr>
      <vt:lpstr>Použili sme prístroje: </vt:lpstr>
      <vt:lpstr>Schéma meraného zapojenia</vt:lpstr>
      <vt:lpstr>Normalizovaná číselnica</vt:lpstr>
      <vt:lpstr>Hodnoty a výpočty</vt:lpstr>
      <vt:lpstr>Popis obvodu PCD 3310T:</vt:lpstr>
      <vt:lpstr>Snímka 8</vt:lpstr>
      <vt:lpstr>Schéma zapojenia obvodu            PCD 3310T</vt:lpstr>
      <vt:lpstr>Záver :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Referát č.1 Meranie na telefónnom termináli</dc:title>
  <dc:creator>zuzinqaaa</dc:creator>
  <cp:lastModifiedBy>Miki</cp:lastModifiedBy>
  <cp:revision>15</cp:revision>
  <dcterms:created xsi:type="dcterms:W3CDTF">2009-03-08T21:13:05Z</dcterms:created>
  <dcterms:modified xsi:type="dcterms:W3CDTF">2009-03-11T20:53:01Z</dcterms:modified>
</cp:coreProperties>
</file>