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2CA1F6-64DC-479D-8782-E3E521A05486}" type="datetimeFigureOut">
              <a:rPr lang="sk-SK" smtClean="0"/>
              <a:pPr/>
              <a:t>13. 12. 2012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93C697-EE51-46B5-9185-8A88AF5E2B4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Riadenie telekomunikačných systémov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Manažment pre dohľad nad sieťou ÚT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6788179" y="6093296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Jozef Matický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98781"/>
            <a:ext cx="8229600" cy="4162467"/>
          </a:xfrm>
        </p:spPr>
        <p:txBody>
          <a:bodyPr>
            <a:normAutofit/>
          </a:bodyPr>
          <a:lstStyle/>
          <a:p>
            <a:r>
              <a:rPr lang="sk-SK" sz="4000" dirty="0" smtClean="0"/>
              <a:t>Úvod</a:t>
            </a:r>
          </a:p>
          <a:p>
            <a:r>
              <a:rPr lang="sk-SK" sz="4000" dirty="0" smtClean="0"/>
              <a:t>Protokoly a nástroje</a:t>
            </a:r>
          </a:p>
          <a:p>
            <a:r>
              <a:rPr lang="sk-SK" sz="4000" dirty="0" smtClean="0"/>
              <a:t>NMS</a:t>
            </a:r>
          </a:p>
          <a:p>
            <a:r>
              <a:rPr lang="sk-SK" sz="4000" dirty="0" err="1" smtClean="0"/>
              <a:t>Icinga</a:t>
            </a:r>
            <a:endParaRPr lang="sk-SK" sz="4000" dirty="0" smtClean="0"/>
          </a:p>
          <a:p>
            <a:endParaRPr lang="sk-SK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Obsah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Dôležitá súčasť sieťových inštalácií</a:t>
            </a:r>
          </a:p>
          <a:p>
            <a:r>
              <a:rPr lang="sk-SK" sz="4000" dirty="0" smtClean="0"/>
              <a:t>Kontrola, plánovanie, monitorovanie</a:t>
            </a:r>
          </a:p>
          <a:p>
            <a:r>
              <a:rPr lang="sk-SK" sz="4000" dirty="0" smtClean="0"/>
              <a:t>FCAPS</a:t>
            </a:r>
            <a:endParaRPr lang="sk-SK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Úvod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SNMP</a:t>
            </a:r>
          </a:p>
          <a:p>
            <a:r>
              <a:rPr lang="sk-SK" sz="4000" dirty="0" smtClean="0"/>
              <a:t>RMON</a:t>
            </a:r>
          </a:p>
          <a:p>
            <a:r>
              <a:rPr lang="sk-SK" sz="4000" dirty="0" smtClean="0"/>
              <a:t>Netflow</a:t>
            </a:r>
            <a:endParaRPr lang="sk-SK" sz="4000" dirty="0"/>
          </a:p>
          <a:p>
            <a:r>
              <a:rPr lang="sk-SK" sz="4000" dirty="0" smtClean="0"/>
              <a:t>CLI – SSH/</a:t>
            </a:r>
            <a:r>
              <a:rPr lang="sk-SK" sz="4000" dirty="0" err="1" smtClean="0"/>
              <a:t>Telnet</a:t>
            </a:r>
            <a:endParaRPr lang="sk-SK" sz="4000" dirty="0" smtClean="0"/>
          </a:p>
          <a:p>
            <a:r>
              <a:rPr lang="sk-SK" sz="4000" dirty="0" smtClean="0"/>
              <a:t>ICMP</a:t>
            </a:r>
          </a:p>
          <a:p>
            <a:endParaRPr lang="sk-SK" sz="4000" dirty="0" smtClean="0"/>
          </a:p>
          <a:p>
            <a:endParaRPr lang="sk-SK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Protokoly a nástroje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98781"/>
            <a:ext cx="8229600" cy="4018451"/>
          </a:xfrm>
        </p:spPr>
        <p:txBody>
          <a:bodyPr>
            <a:normAutofit/>
          </a:bodyPr>
          <a:lstStyle/>
          <a:p>
            <a:r>
              <a:rPr lang="sk-SK" sz="4000" dirty="0" smtClean="0"/>
              <a:t>Monitorovací software</a:t>
            </a:r>
          </a:p>
          <a:p>
            <a:r>
              <a:rPr lang="sk-SK" sz="4000" dirty="0" smtClean="0"/>
              <a:t>Dohľad nad sieťou</a:t>
            </a:r>
          </a:p>
          <a:p>
            <a:r>
              <a:rPr lang="sk-SK" sz="4000" dirty="0" smtClean="0"/>
              <a:t>Predikcie</a:t>
            </a:r>
          </a:p>
          <a:p>
            <a:r>
              <a:rPr lang="sk-SK" sz="4000" dirty="0" smtClean="0"/>
              <a:t>Štatistiky</a:t>
            </a:r>
          </a:p>
          <a:p>
            <a:r>
              <a:rPr lang="sk-SK" sz="4000" dirty="0" smtClean="0"/>
              <a:t>Grafy</a:t>
            </a:r>
            <a:endParaRPr lang="sk-SK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NMS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312368"/>
          </a:xfrm>
        </p:spPr>
        <p:txBody>
          <a:bodyPr>
            <a:normAutofit/>
          </a:bodyPr>
          <a:lstStyle/>
          <a:p>
            <a:r>
              <a:rPr lang="sk-SK" sz="4000" dirty="0" err="1" smtClean="0"/>
              <a:t>Fork</a:t>
            </a:r>
            <a:r>
              <a:rPr lang="sk-SK" sz="4000" dirty="0" smtClean="0"/>
              <a:t> </a:t>
            </a:r>
            <a:r>
              <a:rPr lang="sk-SK" sz="4000" dirty="0" err="1" smtClean="0"/>
              <a:t>Nagiosu</a:t>
            </a:r>
            <a:endParaRPr lang="sk-SK" sz="4000" dirty="0" smtClean="0"/>
          </a:p>
          <a:p>
            <a:r>
              <a:rPr lang="sk-SK" sz="4000" dirty="0" smtClean="0"/>
              <a:t>API</a:t>
            </a:r>
          </a:p>
          <a:p>
            <a:r>
              <a:rPr lang="sk-SK" sz="4000" dirty="0" err="1" smtClean="0"/>
              <a:t>Pluginy</a:t>
            </a:r>
            <a:endParaRPr lang="sk-SK" sz="4000" dirty="0" smtClean="0"/>
          </a:p>
          <a:p>
            <a:r>
              <a:rPr lang="sk-SK" sz="4000" dirty="0" smtClean="0"/>
              <a:t>Rôzne prvky</a:t>
            </a:r>
            <a:endParaRPr lang="sk-SK" sz="4000" dirty="0"/>
          </a:p>
        </p:txBody>
      </p:sp>
      <p:pic>
        <p:nvPicPr>
          <p:cNvPr id="6" name="Picture 3" descr="C:\Users\Jojko\Desktop\icinga_logo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8640"/>
            <a:ext cx="2304256" cy="8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75274"/>
            <a:ext cx="8316416" cy="541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Jojko\Desktop\icinga_logo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8640"/>
            <a:ext cx="2304256" cy="8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jko\Desktop\Pnp-icinga-integ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8216988" cy="3240360"/>
          </a:xfrm>
          <a:prstGeom prst="rect">
            <a:avLst/>
          </a:prstGeom>
          <a:noFill/>
        </p:spPr>
      </p:pic>
      <p:pic>
        <p:nvPicPr>
          <p:cNvPr id="7" name="Picture 3" descr="C:\Users\Jojko\Desktop\icinga_logo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8640"/>
            <a:ext cx="2304256" cy="8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C:\Users\Jojko\Desktop\rts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448" y="1268760"/>
            <a:ext cx="851710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Jojko\Desktop\icinga_logo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8640"/>
            <a:ext cx="2304256" cy="8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57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Hala</vt:lpstr>
      <vt:lpstr>Riadenie telekomunikačných systémov</vt:lpstr>
      <vt:lpstr>Obsah</vt:lpstr>
      <vt:lpstr>Úvod</vt:lpstr>
      <vt:lpstr>Protokoly a nástroje</vt:lpstr>
      <vt:lpstr>NMS</vt:lpstr>
      <vt:lpstr>Slide 6</vt:lpstr>
      <vt:lpstr>Slide 7</vt:lpstr>
      <vt:lpstr>Slide 8</vt:lpstr>
      <vt:lpstr>Slide 9</vt:lpstr>
      <vt:lpstr>Ďakujem za pozornosť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Riadenie telekomunikačných systémov</dc:title>
  <dc:creator>Jojko</dc:creator>
  <cp:lastModifiedBy>Ajka</cp:lastModifiedBy>
  <cp:revision>12</cp:revision>
  <dcterms:created xsi:type="dcterms:W3CDTF">2012-12-13T10:09:05Z</dcterms:created>
  <dcterms:modified xsi:type="dcterms:W3CDTF">2012-12-13T15:21:54Z</dcterms:modified>
</cp:coreProperties>
</file>