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Cvičenie č.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58381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1115616" y="33265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Krátkodobý model vytvárania reči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Prenosov</a:t>
            </a:r>
            <a:r>
              <a:rPr lang="sk-SK" dirty="0" smtClean="0"/>
              <a:t>á funkcia – IIR filter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sk-SK" sz="1800" dirty="0" smtClean="0"/>
              <a:t>Prenosová funkcia vokálneho traktu v modely tvorby reči</a:t>
            </a:r>
            <a:endParaRPr lang="cs-CZ" sz="1800" dirty="0" smtClean="0"/>
          </a:p>
          <a:p>
            <a:pPr>
              <a:buNone/>
            </a:pPr>
            <a:r>
              <a:rPr lang="sk-SK" sz="1800" dirty="0" smtClean="0"/>
              <a:t> 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sk-SK" sz="1800" dirty="0" smtClean="0"/>
              <a:t>IIR filter (</a:t>
            </a:r>
            <a:r>
              <a:rPr lang="sk-SK" sz="1800" dirty="0" err="1" smtClean="0"/>
              <a:t>Ifinite</a:t>
            </a:r>
            <a:r>
              <a:rPr lang="sk-SK" sz="1800" dirty="0" smtClean="0"/>
              <a:t> </a:t>
            </a:r>
            <a:r>
              <a:rPr lang="sk-SK" sz="1800" dirty="0" err="1" smtClean="0"/>
              <a:t>Impulse</a:t>
            </a:r>
            <a:r>
              <a:rPr lang="sk-SK" sz="1800" dirty="0" smtClean="0"/>
              <a:t> </a:t>
            </a:r>
            <a:r>
              <a:rPr lang="sk-SK" sz="1800" dirty="0" err="1" smtClean="0"/>
              <a:t>Response</a:t>
            </a:r>
            <a:r>
              <a:rPr lang="sk-SK" sz="1800" dirty="0" smtClean="0"/>
              <a:t>), filter s nekonečnou impulzovou odpoveďou (NIO filter)</a:t>
            </a:r>
            <a:endParaRPr lang="en-US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sk-SK" sz="1800" dirty="0" smtClean="0"/>
              <a:t>prenosová funkcia</a:t>
            </a:r>
            <a:r>
              <a:rPr lang="en-US" sz="1800" dirty="0" smtClean="0"/>
              <a:t> IIR </a:t>
            </a:r>
            <a:r>
              <a:rPr lang="en-US" sz="1800" dirty="0" err="1" smtClean="0"/>
              <a:t>filtra</a:t>
            </a:r>
            <a:endParaRPr lang="cs-CZ" sz="1800" dirty="0" smtClean="0"/>
          </a:p>
          <a:p>
            <a:pPr>
              <a:buNone/>
            </a:pPr>
            <a:r>
              <a:rPr lang="sk-SK" sz="1800" dirty="0" smtClean="0"/>
              <a:t> </a:t>
            </a:r>
            <a:endParaRPr lang="cs-CZ" sz="1800" dirty="0" smtClean="0"/>
          </a:p>
          <a:p>
            <a:r>
              <a:rPr lang="sk-SK" sz="1800" dirty="0" smtClean="0"/>
              <a:t>opis IIR filtra v časovej oblasti pomocou diferenčnej rovnice</a:t>
            </a:r>
            <a:endParaRPr lang="cs-CZ" sz="1800" dirty="0" smtClean="0"/>
          </a:p>
          <a:p>
            <a:endParaRPr lang="cs-CZ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500306"/>
            <a:ext cx="3051898" cy="78581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000504"/>
            <a:ext cx="4099920" cy="85725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429264"/>
            <a:ext cx="5429287" cy="1004708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1142984"/>
            <a:ext cx="2357454" cy="226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načítajte súbor </a:t>
            </a:r>
            <a:r>
              <a:rPr lang="sk-SK" sz="1800" dirty="0">
                <a:latin typeface="Courier New" pitchFamily="49" charset="0"/>
                <a:cs typeface="Courier New" pitchFamily="49" charset="0"/>
              </a:rPr>
              <a:t>akord_m1.wav</a:t>
            </a:r>
            <a:r>
              <a:rPr lang="sk-SK" sz="1800" dirty="0" smtClean="0"/>
              <a:t>  (http://www.ktl.elf.stuba.sk/study/csr/data/) a vystrihnite vzorky 100 až 450, čo bude váš signál 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sk-SK" sz="1800" dirty="0" smtClean="0"/>
              <a:t>odčítajte hlasivkovú periódu pomocou ktorej vygenerujete budenie obsahujúce 5 periód</a:t>
            </a:r>
            <a:r>
              <a:rPr lang="cs-CZ" sz="1800" dirty="0" smtClean="0"/>
              <a:t> </a:t>
            </a:r>
            <a:r>
              <a:rPr lang="sk-SK" sz="1800" dirty="0" smtClean="0"/>
              <a:t>(viď. model generovania reči)</a:t>
            </a:r>
            <a:endParaRPr lang="cs-CZ" sz="1800" dirty="0" smtClean="0"/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sk-SK" sz="1800" dirty="0" smtClean="0"/>
              <a:t>vypočítajte 12 </a:t>
            </a:r>
            <a:r>
              <a:rPr lang="sk-SK" sz="1800" dirty="0" err="1" smtClean="0"/>
              <a:t>lpc</a:t>
            </a:r>
            <a:r>
              <a:rPr lang="sk-SK" sz="1800" dirty="0" smtClean="0"/>
              <a:t> koeficientov</a:t>
            </a:r>
            <a:endParaRPr lang="en-US" sz="1800" dirty="0" smtClean="0"/>
          </a:p>
          <a:p>
            <a:pPr marL="0" indent="0">
              <a:buNone/>
            </a:pP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sk-SK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sk-SK" sz="1800" dirty="0" smtClean="0"/>
              <a:t>pomocou funkcie filter(), vypočítaných </a:t>
            </a:r>
            <a:r>
              <a:rPr lang="sk-SK" sz="1800" dirty="0" err="1" smtClean="0"/>
              <a:t>lpc</a:t>
            </a:r>
            <a:r>
              <a:rPr lang="sk-SK" sz="1800" dirty="0" smtClean="0"/>
              <a:t> koeficientov a vygenerovaného budenia vytvorte </a:t>
            </a:r>
            <a:r>
              <a:rPr lang="sk-SK" sz="1800" dirty="0" err="1" smtClean="0"/>
              <a:t>predikovaný</a:t>
            </a:r>
            <a:r>
              <a:rPr lang="sk-SK" sz="1800" dirty="0" smtClean="0"/>
              <a:t> signál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S_predic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filter(1,a,budenie)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endParaRPr lang="cs-CZ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924944"/>
            <a:ext cx="2428892" cy="174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Výpočet generovania </a:t>
            </a:r>
            <a:r>
              <a:rPr lang="sk-SK" dirty="0" err="1" smtClean="0"/>
              <a:t>predikovaného</a:t>
            </a:r>
            <a:r>
              <a:rPr lang="sk-SK" dirty="0" smtClean="0"/>
              <a:t> signálu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sk-SK" sz="2000" dirty="0" smtClean="0"/>
              <a:t>Z LPC koeficientov ktoré ste vypočítali v </a:t>
            </a:r>
            <a:r>
              <a:rPr lang="sk-SK" sz="2000" dirty="0" err="1" smtClean="0"/>
              <a:t>matlabe</a:t>
            </a:r>
            <a:r>
              <a:rPr lang="sk-SK" sz="2000" dirty="0" smtClean="0"/>
              <a:t> a z vygenerovaného budenia x(n), vypočítajte prvých 7 vzoriek </a:t>
            </a:r>
            <a:r>
              <a:rPr lang="sk-SK" sz="2000" dirty="0" err="1" smtClean="0"/>
              <a:t>predikovaného</a:t>
            </a:r>
            <a:r>
              <a:rPr lang="sk-SK" sz="2000" dirty="0" smtClean="0"/>
              <a:t> </a:t>
            </a:r>
            <a:r>
              <a:rPr lang="sk-SK" sz="2000" dirty="0" err="1" smtClean="0"/>
              <a:t>signalu</a:t>
            </a:r>
            <a:r>
              <a:rPr lang="sk-SK" sz="2000" dirty="0" smtClean="0"/>
              <a:t>  y(n)</a:t>
            </a:r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Koeficient a(0)=1 a b(0)=1, čo vidno aj z prenosovej </a:t>
            </a:r>
            <a:r>
              <a:rPr lang="sk-SK" sz="2000" dirty="0" err="1" smtClean="0"/>
              <a:t>f-cie</a:t>
            </a:r>
            <a:r>
              <a:rPr lang="sk-SK" sz="2000" dirty="0" smtClean="0"/>
              <a:t> vokálneho traktu v modely tvorby reči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071810"/>
            <a:ext cx="5429287" cy="1004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111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Cvičenie č. 5</vt:lpstr>
      <vt:lpstr>Snímek 2</vt:lpstr>
      <vt:lpstr>Prenosová funkcia – IIR filter</vt:lpstr>
      <vt:lpstr>Snímek 4</vt:lpstr>
      <vt:lpstr>Výpočet generovania predikovaného signálu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Cvičenie č. 5</dc:title>
  <cp:lastModifiedBy>totes</cp:lastModifiedBy>
  <cp:revision>6</cp:revision>
  <dcterms:modified xsi:type="dcterms:W3CDTF">2011-10-20T13:59:23Z</dcterms:modified>
</cp:coreProperties>
</file>