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5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showNarration="1">
    <p:present/>
    <p:sldAll/>
    <p:penClr>
      <a:schemeClr val="tx1"/>
    </p:penClr>
  </p:showPr>
  <p:clrMru>
    <a:srgbClr val="FFFF66"/>
    <a:srgbClr val="5F5F5F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 autoAdjust="0"/>
    <p:restoredTop sz="94700" autoAdjust="0"/>
  </p:normalViewPr>
  <p:slideViewPr>
    <p:cSldViewPr>
      <p:cViewPr varScale="1">
        <p:scale>
          <a:sx n="91" d="100"/>
          <a:sy n="91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F5B7190-A8A9-478D-98C2-D5D353F2EA14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k-SK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AE58747-40C4-466E-ABF5-0E79D1DECFE4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 descr="scifair_fro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FA99B64-945B-4C99-B5CC-FE1A1B6B975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5CE-8D6A-47E9-9F77-87D227C357C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E4C54-F586-4A33-9194-B1FAC6F0D2C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85E2F-3036-40C9-B4B3-BB995FC1F9E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375B-4671-4ACF-98D4-2EB711DF276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D1FFA-7666-416A-B97F-2FC0CA7ED31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39F65-E8DE-4400-87A8-4F31D6FDCC1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E2137-0A1C-4453-BED2-FA54BCC7DD5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FA2BE-8FE3-4752-813B-57E713C3D41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22E19-567C-4FAA-BF3C-041B721DADE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E34D9-62F1-49B1-9C2F-885C36CB7C7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scifair_INS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sk-SK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sk-SK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F240BEC8-1011-4EA8-9188-E4908EA3D5A8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7924800" cy="1752600"/>
          </a:xfrm>
        </p:spPr>
        <p:txBody>
          <a:bodyPr/>
          <a:lstStyle/>
          <a:p>
            <a:r>
              <a:rPr lang="sk-SK" sz="4000" b="1" dirty="0" smtClean="0"/>
              <a:t>LAN </a:t>
            </a:r>
            <a:r>
              <a:rPr lang="sk-SK" sz="4000" b="1" dirty="0" err="1" smtClean="0"/>
              <a:t>Topologies</a:t>
            </a:r>
            <a:endParaRPr lang="sk-SK" sz="4000" b="1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2143116"/>
            <a:ext cx="6477000" cy="1981200"/>
          </a:xfrm>
        </p:spPr>
        <p:txBody>
          <a:bodyPr/>
          <a:lstStyle/>
          <a:p>
            <a:r>
              <a:rPr lang="sk-SK" sz="2400" dirty="0"/>
              <a:t>by Michal </a:t>
            </a:r>
            <a:r>
              <a:rPr lang="sk-SK" sz="2400" dirty="0" err="1"/>
              <a:t>Mikláš</a:t>
            </a:r>
            <a:endParaRPr lang="sk-SK" sz="2400" dirty="0"/>
          </a:p>
          <a:p>
            <a:endParaRPr lang="sk-SK" sz="2400" dirty="0"/>
          </a:p>
          <a:p>
            <a:r>
              <a:rPr lang="sk-SK" sz="2800" dirty="0" smtClean="0"/>
              <a:t>STU</a:t>
            </a:r>
            <a:r>
              <a:rPr lang="sk-SK" sz="2800" dirty="0"/>
              <a:t>: </a:t>
            </a:r>
            <a:r>
              <a:rPr lang="sk-SK" sz="2800" dirty="0" err="1"/>
              <a:t>Faculty</a:t>
            </a:r>
            <a:r>
              <a:rPr lang="sk-SK" sz="2800" dirty="0"/>
              <a:t> </a:t>
            </a:r>
            <a:r>
              <a:rPr lang="sk-SK" sz="2800" dirty="0" err="1"/>
              <a:t>of</a:t>
            </a:r>
            <a:r>
              <a:rPr lang="sk-SK" sz="2800" dirty="0"/>
              <a:t> </a:t>
            </a:r>
            <a:r>
              <a:rPr lang="sk-SK" sz="2800" dirty="0" err="1"/>
              <a:t>Electrical</a:t>
            </a:r>
            <a:r>
              <a:rPr lang="sk-SK" sz="2800" dirty="0"/>
              <a:t> </a:t>
            </a:r>
            <a:r>
              <a:rPr lang="sk-SK" sz="2800" dirty="0" err="1"/>
              <a:t>Engeneering</a:t>
            </a:r>
            <a:endParaRPr lang="sk-SK" sz="2800" dirty="0"/>
          </a:p>
          <a:p>
            <a:endParaRPr lang="sk-SK" sz="1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Sources</a:t>
            </a:r>
            <a:endParaRPr lang="sk-SK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010400" cy="3352800"/>
          </a:xfrm>
        </p:spPr>
        <p:txBody>
          <a:bodyPr/>
          <a:lstStyle/>
          <a:p>
            <a:pPr algn="l"/>
            <a:r>
              <a:rPr lang="sk-SK" sz="2400" b="1" dirty="0" err="1"/>
              <a:t>Book</a:t>
            </a:r>
            <a:r>
              <a:rPr lang="sk-SK" sz="2400" b="1" dirty="0"/>
              <a:t> : TCP/IP </a:t>
            </a:r>
            <a:r>
              <a:rPr lang="sk-SK" sz="2400" b="1" dirty="0" err="1"/>
              <a:t>Networking</a:t>
            </a:r>
            <a:r>
              <a:rPr lang="sk-SK" sz="2400" b="1" dirty="0"/>
              <a:t> </a:t>
            </a:r>
            <a:r>
              <a:rPr lang="sk-SK" sz="2400" b="1" dirty="0" smtClean="0"/>
              <a:t>by </a:t>
            </a:r>
            <a:r>
              <a:rPr lang="sk-SK" sz="2400" b="1" dirty="0" err="1" smtClean="0"/>
              <a:t>Mitch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Tulloch</a:t>
            </a:r>
            <a:endParaRPr lang="sk-SK" sz="2400" b="1" dirty="0" smtClean="0"/>
          </a:p>
          <a:p>
            <a:pPr algn="l"/>
            <a:r>
              <a:rPr lang="sk-SK" sz="2400" b="1" dirty="0" smtClean="0"/>
              <a:t>Web </a:t>
            </a:r>
            <a:r>
              <a:rPr lang="sk-SK" sz="2400" b="1" dirty="0" err="1"/>
              <a:t>Page</a:t>
            </a:r>
            <a:r>
              <a:rPr lang="sk-SK" sz="2400" b="1" dirty="0"/>
              <a:t>: http://www.cisco.netacad.net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for your attention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sz="4400" b="1" dirty="0" smtClean="0"/>
          </a:p>
          <a:p>
            <a:pPr>
              <a:buNone/>
            </a:pPr>
            <a:r>
              <a:rPr lang="sk-SK" sz="4400" b="1" dirty="0" smtClean="0"/>
              <a:t>THE END</a:t>
            </a:r>
            <a:endParaRPr lang="en-GB" sz="4400" b="1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63575"/>
            <a:ext cx="9144000" cy="1298575"/>
          </a:xfrm>
        </p:spPr>
        <p:txBody>
          <a:bodyPr/>
          <a:lstStyle/>
          <a:p>
            <a:r>
              <a:rPr lang="sk-SK" dirty="0" err="1"/>
              <a:t>Introduction</a:t>
            </a:r>
            <a:endParaRPr lang="sk-SK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k-SK" sz="2400" dirty="0" err="1" smtClean="0"/>
              <a:t>What</a:t>
            </a:r>
            <a:r>
              <a:rPr lang="sk-SK" sz="2400" dirty="0" smtClean="0"/>
              <a:t> </a:t>
            </a:r>
            <a:r>
              <a:rPr lang="sk-SK" sz="2400" dirty="0" err="1" smtClean="0"/>
              <a:t>is</a:t>
            </a:r>
            <a:r>
              <a:rPr lang="sk-SK" sz="2400" dirty="0" smtClean="0"/>
              <a:t> </a:t>
            </a:r>
            <a:r>
              <a:rPr lang="sk-SK" sz="2400" dirty="0" smtClean="0"/>
              <a:t>a LAN?</a:t>
            </a:r>
          </a:p>
          <a:p>
            <a:pPr>
              <a:buFont typeface="Wingdings" pitchFamily="2" charset="2"/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400" dirty="0" err="1" smtClean="0"/>
              <a:t>What</a:t>
            </a:r>
            <a:r>
              <a:rPr lang="sk-SK" sz="2400" dirty="0" smtClean="0"/>
              <a:t> </a:t>
            </a:r>
            <a:r>
              <a:rPr lang="sk-SK" sz="2400" dirty="0" err="1" smtClean="0"/>
              <a:t>is</a:t>
            </a:r>
            <a:r>
              <a:rPr lang="sk-SK" sz="2400" dirty="0" smtClean="0"/>
              <a:t> </a:t>
            </a:r>
            <a:r>
              <a:rPr lang="sk-SK" sz="2400" dirty="0" err="1" smtClean="0"/>
              <a:t>topology</a:t>
            </a:r>
            <a:r>
              <a:rPr lang="sk-SK" sz="2400" dirty="0" smtClean="0"/>
              <a:t>?</a:t>
            </a:r>
            <a:endParaRPr lang="sk-SK" sz="2400" dirty="0"/>
          </a:p>
          <a:p>
            <a:pPr>
              <a:buFont typeface="Wingdings" pitchFamily="2" charset="2"/>
              <a:buNone/>
            </a:pPr>
            <a:endParaRPr lang="sk-SK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Topology</a:t>
            </a:r>
            <a:r>
              <a:rPr lang="sk-SK" dirty="0"/>
              <a:t> </a:t>
            </a:r>
            <a:r>
              <a:rPr lang="sk-SK" dirty="0" err="1"/>
              <a:t>Types</a:t>
            </a:r>
            <a:endParaRPr lang="sk-SK" dirty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714348" y="2143116"/>
            <a:ext cx="7010400" cy="4267200"/>
          </a:xfrm>
          <a:ln>
            <a:noFill/>
          </a:ln>
        </p:spPr>
        <p:txBody>
          <a:bodyPr/>
          <a:lstStyle/>
          <a:p>
            <a:pPr lvl="1" algn="l">
              <a:buFontTx/>
              <a:buChar char="•"/>
            </a:pPr>
            <a:r>
              <a:rPr lang="sk-SK" sz="2400" dirty="0" smtClean="0"/>
              <a:t>1</a:t>
            </a:r>
            <a:r>
              <a:rPr lang="sk-SK" sz="2400" dirty="0"/>
              <a:t>.  </a:t>
            </a:r>
            <a:r>
              <a:rPr lang="sk-SK" sz="2400" dirty="0" err="1" smtClean="0"/>
              <a:t>Bus</a:t>
            </a:r>
            <a:endParaRPr lang="sk-SK" sz="2400" dirty="0" smtClean="0"/>
          </a:p>
          <a:p>
            <a:pPr lvl="1" algn="l">
              <a:buFontTx/>
              <a:buChar char="•"/>
            </a:pPr>
            <a:endParaRPr lang="sk-SK" sz="1100" dirty="0" smtClean="0"/>
          </a:p>
          <a:p>
            <a:pPr lvl="1" algn="l">
              <a:buFontTx/>
              <a:buChar char="•"/>
            </a:pPr>
            <a:r>
              <a:rPr lang="sk-SK" sz="2400" dirty="0" smtClean="0"/>
              <a:t>2. </a:t>
            </a:r>
            <a:r>
              <a:rPr lang="sk-SK" sz="2400" dirty="0"/>
              <a:t> </a:t>
            </a:r>
            <a:r>
              <a:rPr lang="sk-SK" sz="2400" dirty="0" err="1" smtClean="0"/>
              <a:t>Star</a:t>
            </a:r>
            <a:endParaRPr lang="sk-SK" sz="2400" dirty="0"/>
          </a:p>
          <a:p>
            <a:pPr lvl="1" algn="l">
              <a:buFontTx/>
              <a:buChar char="•"/>
            </a:pPr>
            <a:endParaRPr lang="sk-SK" sz="1100" dirty="0" smtClean="0"/>
          </a:p>
          <a:p>
            <a:pPr lvl="1" algn="l">
              <a:buFontTx/>
              <a:buChar char="•"/>
            </a:pPr>
            <a:r>
              <a:rPr lang="sk-SK" sz="2400" dirty="0" smtClean="0"/>
              <a:t>3.  Point To Point</a:t>
            </a:r>
          </a:p>
          <a:p>
            <a:pPr lvl="1" algn="l">
              <a:buFontTx/>
              <a:buChar char="•"/>
            </a:pPr>
            <a:endParaRPr lang="sk-SK" sz="1100" dirty="0"/>
          </a:p>
          <a:p>
            <a:pPr lvl="1" algn="l">
              <a:buFontTx/>
              <a:buChar char="•"/>
            </a:pPr>
            <a:r>
              <a:rPr lang="sk-SK" sz="2400" dirty="0" smtClean="0"/>
              <a:t>4.</a:t>
            </a:r>
            <a:r>
              <a:rPr lang="sk-SK" sz="2400" dirty="0"/>
              <a:t> </a:t>
            </a:r>
            <a:r>
              <a:rPr lang="sk-SK" sz="2400" dirty="0" smtClean="0"/>
              <a:t> Point </a:t>
            </a:r>
            <a:r>
              <a:rPr lang="sk-SK" sz="2400" dirty="0"/>
              <a:t>to </a:t>
            </a:r>
            <a:r>
              <a:rPr lang="sk-SK" sz="2400" dirty="0" err="1" smtClean="0"/>
              <a:t>Multipoint</a:t>
            </a:r>
            <a:endParaRPr lang="sk-SK" sz="2400" dirty="0" smtClean="0"/>
          </a:p>
          <a:p>
            <a:pPr lvl="1" algn="l">
              <a:buFontTx/>
              <a:buChar char="•"/>
            </a:pPr>
            <a:endParaRPr lang="sk-SK" sz="1100" dirty="0"/>
          </a:p>
          <a:p>
            <a:pPr lvl="1" algn="l">
              <a:buFontTx/>
              <a:buChar char="•"/>
            </a:pPr>
            <a:r>
              <a:rPr lang="sk-SK" sz="2400" dirty="0" smtClean="0"/>
              <a:t>5.  Ring</a:t>
            </a:r>
          </a:p>
          <a:p>
            <a:pPr lvl="1" algn="l">
              <a:buFontTx/>
              <a:buChar char="•"/>
            </a:pPr>
            <a:endParaRPr lang="sk-SK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819150"/>
            <a:ext cx="8458200" cy="990600"/>
          </a:xfrm>
        </p:spPr>
        <p:txBody>
          <a:bodyPr/>
          <a:lstStyle/>
          <a:p>
            <a:r>
              <a:rPr lang="sk-SK" b="1" dirty="0"/>
              <a:t>BUS </a:t>
            </a:r>
            <a:r>
              <a:rPr lang="sk-SK" b="1" dirty="0" smtClean="0"/>
              <a:t>TOPOLOGY</a:t>
            </a:r>
            <a:endParaRPr lang="sk-SK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50"/>
            <a:ext cx="6096000" cy="4643470"/>
          </a:xfrm>
        </p:spPr>
        <p:txBody>
          <a:bodyPr/>
          <a:lstStyle/>
          <a:p>
            <a:pPr algn="l"/>
            <a:endParaRPr lang="sk-SK" dirty="0" smtClean="0"/>
          </a:p>
          <a:p>
            <a:pPr algn="l"/>
            <a:r>
              <a:rPr lang="sk-SK" sz="2400" dirty="0" smtClean="0"/>
              <a:t>single </a:t>
            </a:r>
            <a:r>
              <a:rPr lang="sk-SK" sz="2400" dirty="0" err="1" smtClean="0"/>
              <a:t>wire</a:t>
            </a:r>
            <a:r>
              <a:rPr lang="sk-SK" sz="2400" dirty="0" smtClean="0"/>
              <a:t> (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coaxial</a:t>
            </a:r>
            <a:r>
              <a:rPr lang="sk-SK" sz="2400" dirty="0" smtClean="0"/>
              <a:t>), </a:t>
            </a:r>
          </a:p>
          <a:p>
            <a:pPr algn="l"/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physical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media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is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shared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transmit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devices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hear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l">
              <a:buNone/>
            </a:pP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	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communication</a:t>
            </a:r>
            <a:endParaRPr lang="sk-SK" sz="2400" dirty="0" smtClean="0"/>
          </a:p>
          <a:p>
            <a:pPr algn="l"/>
            <a:r>
              <a:rPr lang="sk-SK" sz="2400" dirty="0" err="1" smtClean="0"/>
              <a:t>collision</a:t>
            </a:r>
            <a:r>
              <a:rPr lang="sk-SK" sz="2400" dirty="0" smtClean="0"/>
              <a:t> </a:t>
            </a:r>
            <a:r>
              <a:rPr lang="sk-SK" sz="2400" dirty="0" err="1" smtClean="0"/>
              <a:t>can</a:t>
            </a:r>
            <a:r>
              <a:rPr lang="sk-SK" sz="2400" dirty="0" smtClean="0"/>
              <a:t> </a:t>
            </a:r>
            <a:r>
              <a:rPr lang="sk-SK" sz="2400" dirty="0" err="1" smtClean="0"/>
              <a:t>occur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modern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installations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l">
              <a:buNone/>
            </a:pPr>
            <a:r>
              <a:rPr lang="sk-SK" sz="2400" dirty="0"/>
              <a:t>	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use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star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endParaRPr lang="sk-SK" dirty="0">
              <a:noFill/>
            </a:endParaRPr>
          </a:p>
        </p:txBody>
      </p:sp>
      <p:pic>
        <p:nvPicPr>
          <p:cNvPr id="6" name="Obrázok 5" descr="topology_bus.png"/>
          <p:cNvPicPr>
            <a:picLocks noChangeAspect="1"/>
          </p:cNvPicPr>
          <p:nvPr/>
        </p:nvPicPr>
        <p:blipFill>
          <a:blip r:embed="rId2">
            <a:lum contrast="11000"/>
          </a:blip>
          <a:stretch>
            <a:fillRect/>
          </a:stretch>
        </p:blipFill>
        <p:spPr>
          <a:xfrm>
            <a:off x="3938230" y="3000372"/>
            <a:ext cx="4956736" cy="3606673"/>
          </a:xfrm>
          <a:prstGeom prst="rect">
            <a:avLst/>
          </a:prstGeom>
          <a:solidFill>
            <a:schemeClr val="bg1">
              <a:alpha val="47000"/>
            </a:schemeClr>
          </a:solidFill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STAR TOPOLOGY</a:t>
            </a:r>
            <a:endParaRPr lang="sk-SK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14488"/>
            <a:ext cx="7010400" cy="3352800"/>
          </a:xfrm>
        </p:spPr>
        <p:txBody>
          <a:bodyPr/>
          <a:lstStyle/>
          <a:p>
            <a:pPr marL="68263" indent="-3175" algn="l">
              <a:buNone/>
            </a:pPr>
            <a:endParaRPr lang="sk-SK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68263" indent="-3175" algn="l"/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most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common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network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topology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68263" indent="-3175" algn="l"/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devices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connected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to a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central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connection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point</a:t>
            </a:r>
          </a:p>
          <a:p>
            <a:pPr marL="68263" indent="-3175" algn="l"/>
            <a:r>
              <a:rPr lang="sk-SK" sz="2400" dirty="0" smtClean="0"/>
              <a:t>hub </a:t>
            </a:r>
            <a:r>
              <a:rPr lang="sk-SK" sz="2400" dirty="0" err="1" smtClean="0"/>
              <a:t>repalced</a:t>
            </a:r>
            <a:r>
              <a:rPr lang="sk-SK" sz="2400" dirty="0" smtClean="0"/>
              <a:t> </a:t>
            </a:r>
            <a:r>
              <a:rPr lang="sk-SK" sz="2400" dirty="0" err="1" smtClean="0"/>
              <a:t>switch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endParaRPr lang="sk-SK" sz="2400" dirty="0"/>
          </a:p>
        </p:txBody>
      </p:sp>
      <p:pic>
        <p:nvPicPr>
          <p:cNvPr id="6" name="Obrázok 5" descr="topology_st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780" y="3000372"/>
            <a:ext cx="4423284" cy="3509974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sk-SK" b="1" dirty="0"/>
              <a:t>RING TOPOLOGY</a:t>
            </a:r>
            <a:endParaRPr lang="sk-SK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58" y="1928802"/>
            <a:ext cx="6500858" cy="4786346"/>
          </a:xfrm>
        </p:spPr>
        <p:txBody>
          <a:bodyPr/>
          <a:lstStyle/>
          <a:p>
            <a:pPr algn="l"/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using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paired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physical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interfaces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400" dirty="0" err="1" smtClean="0"/>
              <a:t>transmit</a:t>
            </a:r>
            <a:r>
              <a:rPr lang="sk-SK" sz="2400" dirty="0" smtClean="0"/>
              <a:t> in </a:t>
            </a:r>
            <a:r>
              <a:rPr lang="sk-SK" sz="2400" dirty="0" err="1" smtClean="0"/>
              <a:t>one</a:t>
            </a:r>
            <a:r>
              <a:rPr lang="sk-SK" sz="2400" dirty="0" smtClean="0"/>
              <a:t> </a:t>
            </a:r>
            <a:r>
              <a:rPr lang="sk-SK" sz="2400" dirty="0" err="1" smtClean="0"/>
              <a:t>direction</a:t>
            </a:r>
            <a:r>
              <a:rPr lang="sk-SK" sz="2400" dirty="0" smtClean="0"/>
              <a:t> </a:t>
            </a:r>
            <a:r>
              <a:rPr lang="sk-SK" sz="2400" dirty="0" err="1" smtClean="0"/>
              <a:t>only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similar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sk-SK" sz="2400" dirty="0" err="1" smtClean="0"/>
              <a:t>bus</a:t>
            </a:r>
            <a:endParaRPr lang="sk-SK" sz="2400" dirty="0" smtClean="0"/>
          </a:p>
          <a:p>
            <a:pPr algn="l"/>
            <a:r>
              <a:rPr lang="sk-SK" sz="2400" dirty="0" err="1" smtClean="0"/>
              <a:t>occasionally</a:t>
            </a:r>
            <a:r>
              <a:rPr lang="sk-SK" sz="2400" dirty="0" smtClean="0"/>
              <a:t> </a:t>
            </a:r>
            <a:r>
              <a:rPr lang="sk-SK" sz="2400" dirty="0" err="1" smtClean="0"/>
              <a:t>used</a:t>
            </a:r>
            <a:endParaRPr lang="sk-SK" sz="2400" dirty="0" smtClean="0"/>
          </a:p>
          <a:p>
            <a:pPr algn="l"/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high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security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400" dirty="0" err="1" smtClean="0"/>
              <a:t>hard</a:t>
            </a:r>
            <a:r>
              <a:rPr lang="sk-SK" sz="2400" dirty="0" smtClean="0"/>
              <a:t> to </a:t>
            </a:r>
            <a:r>
              <a:rPr lang="sk-SK" sz="2400" dirty="0" err="1" smtClean="0"/>
              <a:t>overhead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Obrázok 5" descr="topology_r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813" y="2857496"/>
            <a:ext cx="4590451" cy="35576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90575"/>
            <a:ext cx="8382000" cy="1066800"/>
          </a:xfrm>
        </p:spPr>
        <p:txBody>
          <a:bodyPr/>
          <a:lstStyle/>
          <a:p>
            <a:r>
              <a:rPr lang="sk-SK" b="1" dirty="0"/>
              <a:t>POINT TO </a:t>
            </a:r>
            <a:r>
              <a:rPr lang="sk-SK" b="1" dirty="0" smtClean="0"/>
              <a:t>POINT</a:t>
            </a:r>
            <a:endParaRPr lang="sk-SK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6096000" cy="3352800"/>
          </a:xfrm>
        </p:spPr>
        <p:txBody>
          <a:bodyPr/>
          <a:lstStyle/>
          <a:p>
            <a:pPr algn="l"/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often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connection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between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two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devices</a:t>
            </a:r>
            <a:endParaRPr lang="sk-SK" sz="24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end-to-end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communications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algn="l"/>
            <a:r>
              <a:rPr lang="sk-SK" sz="2400" dirty="0" err="1" smtClean="0"/>
              <a:t>only</a:t>
            </a:r>
            <a:r>
              <a:rPr lang="sk-SK" sz="2400" dirty="0" smtClean="0"/>
              <a:t> </a:t>
            </a:r>
            <a:r>
              <a:rPr lang="sk-SK" sz="2400" dirty="0" err="1" smtClean="0"/>
              <a:t>two</a:t>
            </a:r>
            <a:r>
              <a:rPr lang="sk-SK" sz="2400" dirty="0" smtClean="0"/>
              <a:t> </a:t>
            </a:r>
            <a:r>
              <a:rPr lang="sk-SK" sz="2400" dirty="0" err="1" smtClean="0"/>
              <a:t>devices</a:t>
            </a:r>
            <a:r>
              <a:rPr lang="sk-SK" sz="2400" dirty="0" smtClean="0"/>
              <a:t> on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connection</a:t>
            </a:r>
            <a:endParaRPr lang="sk-SK" sz="2400" dirty="0"/>
          </a:p>
        </p:txBody>
      </p:sp>
      <p:pic>
        <p:nvPicPr>
          <p:cNvPr id="6" name="Obrázok 5" descr="topology_pt2p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643446"/>
            <a:ext cx="5418076" cy="1662119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819150"/>
            <a:ext cx="8080375" cy="990600"/>
          </a:xfrm>
        </p:spPr>
        <p:txBody>
          <a:bodyPr/>
          <a:lstStyle/>
          <a:p>
            <a:r>
              <a:rPr lang="sk-SK" b="1" dirty="0"/>
              <a:t>POINT TO MULTIPOINT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85926"/>
            <a:ext cx="6477000" cy="3352800"/>
          </a:xfrm>
        </p:spPr>
        <p:txBody>
          <a:bodyPr/>
          <a:lstStyle/>
          <a:p>
            <a:pPr algn="l"/>
            <a:r>
              <a:rPr lang="sk-SK" sz="2400" dirty="0" err="1" smtClean="0"/>
              <a:t>usually</a:t>
            </a:r>
            <a:r>
              <a:rPr lang="sk-SK" sz="2400" dirty="0" smtClean="0"/>
              <a:t> </a:t>
            </a:r>
            <a:r>
              <a:rPr lang="sk-SK" sz="2400" dirty="0" err="1" smtClean="0"/>
              <a:t>used</a:t>
            </a:r>
            <a:r>
              <a:rPr lang="sk-SK" sz="2400" dirty="0" smtClean="0"/>
              <a:t> in </a:t>
            </a:r>
            <a:r>
              <a:rPr lang="sk-SK" sz="2400" dirty="0" err="1" smtClean="0"/>
              <a:t>Wifi</a:t>
            </a:r>
            <a:r>
              <a:rPr lang="sk-SK" sz="2400" dirty="0" smtClean="0"/>
              <a:t> </a:t>
            </a:r>
            <a:r>
              <a:rPr lang="sk-SK" sz="2400" dirty="0" err="1" smtClean="0"/>
              <a:t>networks</a:t>
            </a:r>
            <a:endParaRPr lang="sk-SK" sz="2400" dirty="0" smtClean="0"/>
          </a:p>
          <a:p>
            <a:pPr algn="l"/>
            <a:r>
              <a:rPr lang="sk-SK" sz="2400" dirty="0" smtClean="0"/>
              <a:t>are </a:t>
            </a:r>
            <a:r>
              <a:rPr lang="sk-SK" sz="2400" dirty="0" err="1" smtClean="0"/>
              <a:t>used</a:t>
            </a:r>
            <a:r>
              <a:rPr lang="sk-SK" sz="2400" dirty="0" smtClean="0"/>
              <a:t> in </a:t>
            </a:r>
            <a:r>
              <a:rPr lang="sk-SK" sz="2400" dirty="0" err="1" smtClean="0"/>
              <a:t>school</a:t>
            </a:r>
            <a:endParaRPr lang="sk-SK" sz="2400" dirty="0" smtClean="0"/>
          </a:p>
          <a:p>
            <a:pPr algn="l"/>
            <a:r>
              <a:rPr lang="sk-SK" sz="2400" dirty="0" err="1" smtClean="0"/>
              <a:t>connects</a:t>
            </a:r>
            <a:r>
              <a:rPr lang="sk-SK" sz="2400" dirty="0" smtClean="0"/>
              <a:t> </a:t>
            </a:r>
            <a:r>
              <a:rPr lang="sk-SK" sz="2400" dirty="0" err="1" smtClean="0"/>
              <a:t>multiple</a:t>
            </a:r>
            <a:r>
              <a:rPr lang="sk-SK" sz="2400" dirty="0" smtClean="0"/>
              <a:t> </a:t>
            </a:r>
            <a:r>
              <a:rPr lang="sk-SK" sz="2400" dirty="0" err="1" smtClean="0"/>
              <a:t>network</a:t>
            </a:r>
            <a:r>
              <a:rPr lang="sk-SK" sz="2400" dirty="0" smtClean="0"/>
              <a:t> </a:t>
            </a:r>
            <a:r>
              <a:rPr lang="sk-SK" sz="2400" dirty="0" err="1" smtClean="0"/>
              <a:t>locations</a:t>
            </a:r>
            <a:r>
              <a:rPr lang="sk-SK" sz="2400" dirty="0" smtClean="0"/>
              <a:t> </a:t>
            </a:r>
            <a:r>
              <a:rPr lang="sk-SK" sz="2400" dirty="0" err="1" smtClean="0"/>
              <a:t>together</a:t>
            </a:r>
            <a:endParaRPr lang="sk-SK" sz="2400" dirty="0"/>
          </a:p>
        </p:txBody>
      </p:sp>
      <p:pic>
        <p:nvPicPr>
          <p:cNvPr id="4" name="Obrázok 3" descr="topology_multipoi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114760"/>
            <a:ext cx="3195649" cy="3450518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sk-SK" dirty="0"/>
              <a:t>CONCLUSION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2000240"/>
            <a:ext cx="7153276" cy="4572032"/>
          </a:xfrm>
        </p:spPr>
        <p:txBody>
          <a:bodyPr/>
          <a:lstStyle/>
          <a:p>
            <a:pPr marL="114300" lvl="1" indent="0" algn="l">
              <a:buFont typeface="Wingdings" pitchFamily="2" charset="2"/>
              <a:buNone/>
            </a:pPr>
            <a:r>
              <a:rPr lang="sk-SK" sz="2400" dirty="0" smtClean="0"/>
              <a:t>Most </a:t>
            </a:r>
            <a:r>
              <a:rPr lang="sk-SK" sz="2400" dirty="0" err="1" smtClean="0"/>
              <a:t>used</a:t>
            </a:r>
            <a:r>
              <a:rPr lang="sk-SK" sz="2400" dirty="0" smtClean="0"/>
              <a:t>  </a:t>
            </a:r>
            <a:r>
              <a:rPr lang="sk-SK" sz="2400" dirty="0" err="1" smtClean="0"/>
              <a:t>topologies</a:t>
            </a:r>
            <a:r>
              <a:rPr lang="sk-SK" sz="2400" dirty="0" smtClean="0"/>
              <a:t>: 	</a:t>
            </a:r>
            <a:r>
              <a:rPr lang="sk-SK" sz="2400" b="1" dirty="0" smtClean="0"/>
              <a:t>BUS,  STAR</a:t>
            </a:r>
          </a:p>
          <a:p>
            <a:pPr marL="114300" lvl="1" indent="0" algn="l">
              <a:buFont typeface="Wingdings" pitchFamily="2" charset="2"/>
              <a:buNone/>
            </a:pPr>
            <a:endParaRPr lang="sk-SK" sz="2400" dirty="0" smtClean="0"/>
          </a:p>
          <a:p>
            <a:pPr marL="571500" lvl="1" indent="-457200" algn="l">
              <a:buNone/>
            </a:pPr>
            <a:r>
              <a:rPr lang="sk-SK" sz="2400" b="1" dirty="0" smtClean="0"/>
              <a:t> </a:t>
            </a:r>
            <a:r>
              <a:rPr lang="sk-SK" sz="2400" b="1" dirty="0" err="1" smtClean="0"/>
              <a:t>Bus</a:t>
            </a:r>
            <a:r>
              <a:rPr lang="sk-SK" sz="2400" b="1" dirty="0" smtClean="0"/>
              <a:t> </a:t>
            </a:r>
            <a:r>
              <a:rPr lang="sk-SK" sz="2400" dirty="0" smtClean="0"/>
              <a:t>	</a:t>
            </a:r>
            <a:r>
              <a:rPr lang="sk-SK" sz="2400" u="sng" dirty="0" err="1" smtClean="0"/>
              <a:t>Benefits</a:t>
            </a:r>
            <a:r>
              <a:rPr lang="sk-SK" sz="2400" u="sng" dirty="0" smtClean="0"/>
              <a:t>:</a:t>
            </a:r>
            <a:r>
              <a:rPr lang="sk-SK" sz="2400" dirty="0" smtClean="0"/>
              <a:t>  			</a:t>
            </a:r>
            <a:r>
              <a:rPr lang="sk-SK" sz="2400" u="sng" dirty="0" err="1" smtClean="0"/>
              <a:t>Disavantages</a:t>
            </a:r>
            <a:endParaRPr lang="sk-SK" sz="2400" u="sng" dirty="0" smtClean="0"/>
          </a:p>
          <a:p>
            <a:pPr marL="971550" lvl="2" indent="-457200" algn="l"/>
            <a:r>
              <a:rPr lang="sk-SK" sz="2400" dirty="0" err="1" smtClean="0"/>
              <a:t>cheap</a:t>
            </a:r>
            <a:r>
              <a:rPr lang="sk-SK" sz="2400" dirty="0" smtClean="0"/>
              <a:t>				</a:t>
            </a:r>
            <a:r>
              <a:rPr lang="sk-SK" sz="2400" dirty="0" err="1" smtClean="0"/>
              <a:t>historical</a:t>
            </a:r>
            <a:endParaRPr lang="sk-SK" sz="2400" dirty="0" smtClean="0"/>
          </a:p>
          <a:p>
            <a:pPr marL="971550" lvl="2" indent="-457200" algn="l"/>
            <a:r>
              <a:rPr lang="sk-SK" sz="2400" dirty="0" err="1" smtClean="0"/>
              <a:t>easy</a:t>
            </a:r>
            <a:r>
              <a:rPr lang="sk-SK" sz="2400" dirty="0" smtClean="0"/>
              <a:t> to </a:t>
            </a:r>
            <a:r>
              <a:rPr lang="sk-SK" sz="2400" dirty="0" err="1" smtClean="0"/>
              <a:t>make</a:t>
            </a:r>
            <a:r>
              <a:rPr lang="sk-SK" sz="2400" dirty="0" smtClean="0"/>
              <a:t>			</a:t>
            </a:r>
          </a:p>
          <a:p>
            <a:pPr marL="571500" lvl="1" indent="-457200" algn="l">
              <a:buNone/>
            </a:pPr>
            <a:endParaRPr lang="sk-SK" sz="2400" dirty="0" smtClean="0"/>
          </a:p>
          <a:p>
            <a:pPr marL="571500" lvl="1" indent="-457200" algn="l">
              <a:buNone/>
            </a:pPr>
            <a:r>
              <a:rPr lang="sk-SK" sz="2400" b="1" dirty="0" err="1" smtClean="0"/>
              <a:t>Star</a:t>
            </a:r>
            <a:r>
              <a:rPr lang="sk-SK" sz="2400" dirty="0" smtClean="0"/>
              <a:t> 	</a:t>
            </a:r>
            <a:r>
              <a:rPr lang="sk-SK" sz="2400" u="sng" dirty="0" err="1" smtClean="0"/>
              <a:t>Benefits</a:t>
            </a:r>
            <a:r>
              <a:rPr lang="sk-SK" sz="2400" u="sng" dirty="0" smtClean="0"/>
              <a:t>:</a:t>
            </a:r>
            <a:r>
              <a:rPr lang="sk-SK" sz="2400" dirty="0" smtClean="0"/>
              <a:t>			</a:t>
            </a:r>
            <a:r>
              <a:rPr lang="sk-SK" sz="2400" dirty="0" err="1" smtClean="0"/>
              <a:t>Disavantages</a:t>
            </a:r>
            <a:endParaRPr lang="sk-SK" sz="2400" u="sng" dirty="0" smtClean="0"/>
          </a:p>
          <a:p>
            <a:pPr marL="971550" lvl="2" indent="-457200" algn="l"/>
            <a:r>
              <a:rPr lang="sk-SK" sz="2400" dirty="0" err="1" smtClean="0"/>
              <a:t>fast</a:t>
            </a:r>
            <a:r>
              <a:rPr lang="sk-SK" sz="2400" dirty="0" smtClean="0"/>
              <a:t>				</a:t>
            </a:r>
            <a:r>
              <a:rPr lang="sk-SK" sz="2400" dirty="0" err="1" smtClean="0"/>
              <a:t>costly</a:t>
            </a:r>
            <a:endParaRPr lang="sk-SK" sz="2400" dirty="0" smtClean="0"/>
          </a:p>
          <a:p>
            <a:pPr marL="971550" lvl="2" indent="-457200" algn="l"/>
            <a:r>
              <a:rPr lang="sk-SK" sz="2400" dirty="0" err="1" smtClean="0"/>
              <a:t>universal</a:t>
            </a:r>
            <a:r>
              <a:rPr lang="sk-SK" sz="2400" dirty="0" smtClean="0"/>
              <a:t>				</a:t>
            </a:r>
          </a:p>
          <a:p>
            <a:pPr marL="571500" lvl="1" indent="-457200" algn="l"/>
            <a:endParaRPr lang="sk-SK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science fair project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science fair project</Template>
  <TotalTime>248</TotalTime>
  <Words>144</Words>
  <Application>Microsoft Office PowerPoint</Application>
  <PresentationFormat>Prezentácia na obrazovke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Presentation for science fair project</vt:lpstr>
      <vt:lpstr>LAN Topologies</vt:lpstr>
      <vt:lpstr>Introduction</vt:lpstr>
      <vt:lpstr>Topology Types</vt:lpstr>
      <vt:lpstr>BUS TOPOLOGY</vt:lpstr>
      <vt:lpstr>STAR TOPOLOGY</vt:lpstr>
      <vt:lpstr>RING TOPOLOGY</vt:lpstr>
      <vt:lpstr>POINT TO POINT</vt:lpstr>
      <vt:lpstr>POINT TO MULTIPOINT</vt:lpstr>
      <vt:lpstr>CONCLUSION</vt:lpstr>
      <vt:lpstr>Information Sources</vt:lpstr>
      <vt:lpstr>Thanks for your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Area Network Topologies</dc:title>
  <dc:creator>Michal Mikláš</dc:creator>
  <cp:lastModifiedBy>Michal Mikláš</cp:lastModifiedBy>
  <cp:revision>27</cp:revision>
  <dcterms:created xsi:type="dcterms:W3CDTF">2008-03-16T22:29:56Z</dcterms:created>
  <dcterms:modified xsi:type="dcterms:W3CDTF">2008-03-20T22:16:22Z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TC010183731051</vt:lpwstr>
  </property>
</Properties>
</file>